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37"/>
  </p:notesMasterIdLst>
  <p:sldIdLst>
    <p:sldId id="260" r:id="rId3"/>
    <p:sldId id="256" r:id="rId4"/>
    <p:sldId id="259" r:id="rId5"/>
    <p:sldId id="289" r:id="rId6"/>
    <p:sldId id="262" r:id="rId7"/>
    <p:sldId id="274" r:id="rId8"/>
    <p:sldId id="287" r:id="rId9"/>
    <p:sldId id="275" r:id="rId10"/>
    <p:sldId id="290" r:id="rId11"/>
    <p:sldId id="279" r:id="rId12"/>
    <p:sldId id="276" r:id="rId13"/>
    <p:sldId id="268" r:id="rId14"/>
    <p:sldId id="311" r:id="rId15"/>
    <p:sldId id="314" r:id="rId16"/>
    <p:sldId id="313" r:id="rId17"/>
    <p:sldId id="298" r:id="rId18"/>
    <p:sldId id="315" r:id="rId19"/>
    <p:sldId id="267" r:id="rId20"/>
    <p:sldId id="269" r:id="rId21"/>
    <p:sldId id="271" r:id="rId22"/>
    <p:sldId id="319" r:id="rId23"/>
    <p:sldId id="322" r:id="rId24"/>
    <p:sldId id="270" r:id="rId25"/>
    <p:sldId id="280" r:id="rId26"/>
    <p:sldId id="306" r:id="rId27"/>
    <p:sldId id="302" r:id="rId28"/>
    <p:sldId id="307" r:id="rId29"/>
    <p:sldId id="316" r:id="rId30"/>
    <p:sldId id="320" r:id="rId31"/>
    <p:sldId id="323" r:id="rId32"/>
    <p:sldId id="317" r:id="rId33"/>
    <p:sldId id="282" r:id="rId34"/>
    <p:sldId id="318" r:id="rId35"/>
    <p:sldId id="28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ti Coelho Lima Rachel (Student Com20)" initials="FCLR(C" lastIdx="1" clrIdx="0">
    <p:extLst>
      <p:ext uri="{19B8F6BF-5375-455C-9EA6-DF929625EA0E}">
        <p15:presenceInfo xmlns:p15="http://schemas.microsoft.com/office/powerpoint/2012/main" userId="Fanti Coelho Lima Rachel (Student Com2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D67870-57CB-4EE9-8412-0C24E9159C96}" v="656" dt="2021-06-07T14:18:31.20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Guangqiang (Student Com20)" userId="S::guliu@unibz.it::32aa47bd-267a-4ba8-bec0-928f3fbda73a" providerId="AD" clId="Web-{305ACACB-10D4-62CF-D75D-4324CB46BCBC}"/>
    <pc:docChg chg="modSld">
      <pc:chgData name="Liu Guangqiang (Student Com20)" userId="S::guliu@unibz.it::32aa47bd-267a-4ba8-bec0-928f3fbda73a" providerId="AD" clId="Web-{305ACACB-10D4-62CF-D75D-4324CB46BCBC}" dt="2021-05-20T14:55:39.689" v="488" actId="20577"/>
      <pc:docMkLst>
        <pc:docMk/>
      </pc:docMkLst>
      <pc:sldChg chg="modSp">
        <pc:chgData name="Liu Guangqiang (Student Com20)" userId="S::guliu@unibz.it::32aa47bd-267a-4ba8-bec0-928f3fbda73a" providerId="AD" clId="Web-{305ACACB-10D4-62CF-D75D-4324CB46BCBC}" dt="2021-05-20T14:55:39.689" v="488" actId="20577"/>
        <pc:sldMkLst>
          <pc:docMk/>
          <pc:sldMk cId="4221292035" sldId="281"/>
        </pc:sldMkLst>
        <pc:spChg chg="mod">
          <ac:chgData name="Liu Guangqiang (Student Com20)" userId="S::guliu@unibz.it::32aa47bd-267a-4ba8-bec0-928f3fbda73a" providerId="AD" clId="Web-{305ACACB-10D4-62CF-D75D-4324CB46BCBC}" dt="2021-05-20T14:55:39.689" v="488" actId="20577"/>
          <ac:spMkLst>
            <pc:docMk/>
            <pc:sldMk cId="4221292035" sldId="281"/>
            <ac:spMk id="5" creationId="{1BFA8A0A-FFBC-4F29-B0B0-807451554486}"/>
          </ac:spMkLst>
        </pc:spChg>
      </pc:sldChg>
      <pc:sldChg chg="modSp">
        <pc:chgData name="Liu Guangqiang (Student Com20)" userId="S::guliu@unibz.it::32aa47bd-267a-4ba8-bec0-928f3fbda73a" providerId="AD" clId="Web-{305ACACB-10D4-62CF-D75D-4324CB46BCBC}" dt="2021-05-20T14:46:12.909" v="408" actId="20577"/>
        <pc:sldMkLst>
          <pc:docMk/>
          <pc:sldMk cId="2922867730" sldId="287"/>
        </pc:sldMkLst>
        <pc:spChg chg="mod">
          <ac:chgData name="Liu Guangqiang (Student Com20)" userId="S::guliu@unibz.it::32aa47bd-267a-4ba8-bec0-928f3fbda73a" providerId="AD" clId="Web-{305ACACB-10D4-62CF-D75D-4324CB46BCBC}" dt="2021-05-20T14:46:12.909" v="408" actId="20577"/>
          <ac:spMkLst>
            <pc:docMk/>
            <pc:sldMk cId="2922867730" sldId="287"/>
            <ac:spMk id="29" creationId="{88DEB2A3-4C0D-4438-B3B8-A8FCA4FBAD59}"/>
          </ac:spMkLst>
        </pc:spChg>
      </pc:sldChg>
      <pc:sldChg chg="addSp modSp">
        <pc:chgData name="Liu Guangqiang (Student Com20)" userId="S::guliu@unibz.it::32aa47bd-267a-4ba8-bec0-928f3fbda73a" providerId="AD" clId="Web-{305ACACB-10D4-62CF-D75D-4324CB46BCBC}" dt="2021-05-20T14:54:45.687" v="483" actId="1076"/>
        <pc:sldMkLst>
          <pc:docMk/>
          <pc:sldMk cId="1664551725" sldId="319"/>
        </pc:sldMkLst>
        <pc:spChg chg="mod">
          <ac:chgData name="Liu Guangqiang (Student Com20)" userId="S::guliu@unibz.it::32aa47bd-267a-4ba8-bec0-928f3fbda73a" providerId="AD" clId="Web-{305ACACB-10D4-62CF-D75D-4324CB46BCBC}" dt="2021-05-20T14:46:23.050" v="411" actId="20577"/>
          <ac:spMkLst>
            <pc:docMk/>
            <pc:sldMk cId="1664551725" sldId="319"/>
            <ac:spMk id="4" creationId="{CDC9AF94-5351-45C6-A01C-EAD6820D63D4}"/>
          </ac:spMkLst>
        </pc:spChg>
        <pc:picChg chg="add mod">
          <ac:chgData name="Liu Guangqiang (Student Com20)" userId="S::guliu@unibz.it::32aa47bd-267a-4ba8-bec0-928f3fbda73a" providerId="AD" clId="Web-{305ACACB-10D4-62CF-D75D-4324CB46BCBC}" dt="2021-05-20T14:53:56.342" v="467" actId="14100"/>
          <ac:picMkLst>
            <pc:docMk/>
            <pc:sldMk cId="1664551725" sldId="319"/>
            <ac:picMk id="3" creationId="{4AFDFE41-6F0E-4BAB-8460-AEA808075A75}"/>
          </ac:picMkLst>
        </pc:picChg>
        <pc:picChg chg="add mod">
          <ac:chgData name="Liu Guangqiang (Student Com20)" userId="S::guliu@unibz.it::32aa47bd-267a-4ba8-bec0-928f3fbda73a" providerId="AD" clId="Web-{305ACACB-10D4-62CF-D75D-4324CB46BCBC}" dt="2021-05-20T14:54:32.468" v="477" actId="1076"/>
          <ac:picMkLst>
            <pc:docMk/>
            <pc:sldMk cId="1664551725" sldId="319"/>
            <ac:picMk id="5" creationId="{887F2363-9BC5-4ACA-A67B-C7153EA50FCE}"/>
          </ac:picMkLst>
        </pc:picChg>
        <pc:picChg chg="add mod">
          <ac:chgData name="Liu Guangqiang (Student Com20)" userId="S::guliu@unibz.it::32aa47bd-267a-4ba8-bec0-928f3fbda73a" providerId="AD" clId="Web-{305ACACB-10D4-62CF-D75D-4324CB46BCBC}" dt="2021-05-20T14:54:45.687" v="483" actId="1076"/>
          <ac:picMkLst>
            <pc:docMk/>
            <pc:sldMk cId="1664551725" sldId="319"/>
            <ac:picMk id="6" creationId="{B0EBD501-DE2D-4B34-9BB0-D42D74ACC41E}"/>
          </ac:picMkLst>
        </pc:picChg>
        <pc:picChg chg="add mod">
          <ac:chgData name="Liu Guangqiang (Student Com20)" userId="S::guliu@unibz.it::32aa47bd-267a-4ba8-bec0-928f3fbda73a" providerId="AD" clId="Web-{305ACACB-10D4-62CF-D75D-4324CB46BCBC}" dt="2021-05-20T14:54:36.859" v="479" actId="14100"/>
          <ac:picMkLst>
            <pc:docMk/>
            <pc:sldMk cId="1664551725" sldId="319"/>
            <ac:picMk id="7" creationId="{541BF8D9-6EA9-40B8-ADA2-E4E827C248DB}"/>
          </ac:picMkLst>
        </pc:picChg>
      </pc:sldChg>
    </pc:docChg>
  </pc:docChgLst>
  <pc:docChgLst>
    <pc:chgData name="Liu Guangqiang (Student Com20)" userId="S::guliu@unibz.it::32aa47bd-267a-4ba8-bec0-928f3fbda73a" providerId="AD" clId="Web-{F67052C9-8123-7ACC-F6DA-D8BE73037016}"/>
    <pc:docChg chg="modSld">
      <pc:chgData name="Liu Guangqiang (Student Com20)" userId="S::guliu@unibz.it::32aa47bd-267a-4ba8-bec0-928f3fbda73a" providerId="AD" clId="Web-{F67052C9-8123-7ACC-F6DA-D8BE73037016}" dt="2021-05-26T18:22:06.348" v="81" actId="20577"/>
      <pc:docMkLst>
        <pc:docMk/>
      </pc:docMkLst>
      <pc:sldChg chg="modSp">
        <pc:chgData name="Liu Guangqiang (Student Com20)" userId="S::guliu@unibz.it::32aa47bd-267a-4ba8-bec0-928f3fbda73a" providerId="AD" clId="Web-{F67052C9-8123-7ACC-F6DA-D8BE73037016}" dt="2021-05-26T17:50:10.495" v="78" actId="20577"/>
        <pc:sldMkLst>
          <pc:docMk/>
          <pc:sldMk cId="1664551725" sldId="319"/>
        </pc:sldMkLst>
        <pc:spChg chg="mod">
          <ac:chgData name="Liu Guangqiang (Student Com20)" userId="S::guliu@unibz.it::32aa47bd-267a-4ba8-bec0-928f3fbda73a" providerId="AD" clId="Web-{F67052C9-8123-7ACC-F6DA-D8BE73037016}" dt="2021-05-26T17:50:10.495" v="78" actId="20577"/>
          <ac:spMkLst>
            <pc:docMk/>
            <pc:sldMk cId="1664551725" sldId="319"/>
            <ac:spMk id="11" creationId="{9FC0B363-6A26-4F14-8DA8-EFE081A6E707}"/>
          </ac:spMkLst>
        </pc:spChg>
      </pc:sldChg>
      <pc:sldChg chg="modSp">
        <pc:chgData name="Liu Guangqiang (Student Com20)" userId="S::guliu@unibz.it::32aa47bd-267a-4ba8-bec0-928f3fbda73a" providerId="AD" clId="Web-{F67052C9-8123-7ACC-F6DA-D8BE73037016}" dt="2021-05-26T18:22:06.348" v="81" actId="20577"/>
        <pc:sldMkLst>
          <pc:docMk/>
          <pc:sldMk cId="2686594587" sldId="322"/>
        </pc:sldMkLst>
        <pc:spChg chg="mod">
          <ac:chgData name="Liu Guangqiang (Student Com20)" userId="S::guliu@unibz.it::32aa47bd-267a-4ba8-bec0-928f3fbda73a" providerId="AD" clId="Web-{F67052C9-8123-7ACC-F6DA-D8BE73037016}" dt="2021-05-26T18:22:06.348" v="81" actId="20577"/>
          <ac:spMkLst>
            <pc:docMk/>
            <pc:sldMk cId="2686594587" sldId="322"/>
            <ac:spMk id="15" creationId="{41C648FF-5C85-42CC-B06B-C66DBD207F79}"/>
          </ac:spMkLst>
        </pc:spChg>
      </pc:sldChg>
    </pc:docChg>
  </pc:docChgLst>
  <pc:docChgLst>
    <pc:chgData name="Liu Guangqiang (Student Com20)" userId="S::guliu@unibz.it::32aa47bd-267a-4ba8-bec0-928f3fbda73a" providerId="AD" clId="Web-{95150DC5-2CF0-F397-86AF-D3A11861FA66}"/>
    <pc:docChg chg="modSld">
      <pc:chgData name="Liu Guangqiang (Student Com20)" userId="S::guliu@unibz.it::32aa47bd-267a-4ba8-bec0-928f3fbda73a" providerId="AD" clId="Web-{95150DC5-2CF0-F397-86AF-D3A11861FA66}" dt="2021-05-23T15:52:38.193" v="910" actId="20577"/>
      <pc:docMkLst>
        <pc:docMk/>
      </pc:docMkLst>
      <pc:sldChg chg="modSp">
        <pc:chgData name="Liu Guangqiang (Student Com20)" userId="S::guliu@unibz.it::32aa47bd-267a-4ba8-bec0-928f3fbda73a" providerId="AD" clId="Web-{95150DC5-2CF0-F397-86AF-D3A11861FA66}" dt="2021-05-23T15:18:38.800" v="783" actId="20577"/>
        <pc:sldMkLst>
          <pc:docMk/>
          <pc:sldMk cId="589636736" sldId="282"/>
        </pc:sldMkLst>
        <pc:spChg chg="mod">
          <ac:chgData name="Liu Guangqiang (Student Com20)" userId="S::guliu@unibz.it::32aa47bd-267a-4ba8-bec0-928f3fbda73a" providerId="AD" clId="Web-{95150DC5-2CF0-F397-86AF-D3A11861FA66}" dt="2021-05-23T14:28:37.930" v="483" actId="1076"/>
          <ac:spMkLst>
            <pc:docMk/>
            <pc:sldMk cId="589636736" sldId="282"/>
            <ac:spMk id="2" creationId="{18A5E2BE-F64C-4850-AAD7-4B72CFFDB728}"/>
          </ac:spMkLst>
        </pc:spChg>
        <pc:spChg chg="mod">
          <ac:chgData name="Liu Guangqiang (Student Com20)" userId="S::guliu@unibz.it::32aa47bd-267a-4ba8-bec0-928f3fbda73a" providerId="AD" clId="Web-{95150DC5-2CF0-F397-86AF-D3A11861FA66}" dt="2021-05-23T15:18:38.800" v="783" actId="20577"/>
          <ac:spMkLst>
            <pc:docMk/>
            <pc:sldMk cId="589636736" sldId="282"/>
            <ac:spMk id="7" creationId="{EE99EBDD-5C1F-4984-B5A0-F55CA63269E3}"/>
          </ac:spMkLst>
        </pc:spChg>
        <pc:spChg chg="mod">
          <ac:chgData name="Liu Guangqiang (Student Com20)" userId="S::guliu@unibz.it::32aa47bd-267a-4ba8-bec0-928f3fbda73a" providerId="AD" clId="Web-{95150DC5-2CF0-F397-86AF-D3A11861FA66}" dt="2021-05-23T15:18:37.331" v="781" actId="20577"/>
          <ac:spMkLst>
            <pc:docMk/>
            <pc:sldMk cId="589636736" sldId="282"/>
            <ac:spMk id="13" creationId="{61B05184-BAE2-47B7-9627-197C9B2F2ACF}"/>
          </ac:spMkLst>
        </pc:spChg>
        <pc:graphicFrameChg chg="mod">
          <ac:chgData name="Liu Guangqiang (Student Com20)" userId="S::guliu@unibz.it::32aa47bd-267a-4ba8-bec0-928f3fbda73a" providerId="AD" clId="Web-{95150DC5-2CF0-F397-86AF-D3A11861FA66}" dt="2021-05-23T14:28:40.133" v="484" actId="1076"/>
          <ac:graphicFrameMkLst>
            <pc:docMk/>
            <pc:sldMk cId="589636736" sldId="282"/>
            <ac:graphicFrameMk id="20" creationId="{5C7E1EA0-E546-4856-BDAB-9E42CEBEA409}"/>
          </ac:graphicFrameMkLst>
        </pc:graphicFrameChg>
      </pc:sldChg>
      <pc:sldChg chg="modSp">
        <pc:chgData name="Liu Guangqiang (Student Com20)" userId="S::guliu@unibz.it::32aa47bd-267a-4ba8-bec0-928f3fbda73a" providerId="AD" clId="Web-{95150DC5-2CF0-F397-86AF-D3A11861FA66}" dt="2021-05-23T15:37:37.218" v="799"/>
        <pc:sldMkLst>
          <pc:docMk/>
          <pc:sldMk cId="3019288423" sldId="284"/>
        </pc:sldMkLst>
        <pc:grpChg chg="mod">
          <ac:chgData name="Liu Guangqiang (Student Com20)" userId="S::guliu@unibz.it::32aa47bd-267a-4ba8-bec0-928f3fbda73a" providerId="AD" clId="Web-{95150DC5-2CF0-F397-86AF-D3A11861FA66}" dt="2021-05-23T15:36:24.466" v="791" actId="1076"/>
          <ac:grpSpMkLst>
            <pc:docMk/>
            <pc:sldMk cId="3019288423" sldId="284"/>
            <ac:grpSpMk id="22" creationId="{C43D14AD-AF92-4B13-8C7C-35B1AAB3AD50}"/>
          </ac:grpSpMkLst>
        </pc:grpChg>
        <pc:graphicFrameChg chg="mod modGraphic">
          <ac:chgData name="Liu Guangqiang (Student Com20)" userId="S::guliu@unibz.it::32aa47bd-267a-4ba8-bec0-928f3fbda73a" providerId="AD" clId="Web-{95150DC5-2CF0-F397-86AF-D3A11861FA66}" dt="2021-05-23T15:37:37.218" v="799"/>
          <ac:graphicFrameMkLst>
            <pc:docMk/>
            <pc:sldMk cId="3019288423" sldId="284"/>
            <ac:graphicFrameMk id="4" creationId="{940FDDC6-916A-4029-999D-2311564AD170}"/>
          </ac:graphicFrameMkLst>
        </pc:graphicFrameChg>
      </pc:sldChg>
      <pc:sldChg chg="modSp">
        <pc:chgData name="Liu Guangqiang (Student Com20)" userId="S::guliu@unibz.it::32aa47bd-267a-4ba8-bec0-928f3fbda73a" providerId="AD" clId="Web-{95150DC5-2CF0-F397-86AF-D3A11861FA66}" dt="2021-05-23T14:52:39.325" v="500" actId="1076"/>
        <pc:sldMkLst>
          <pc:docMk/>
          <pc:sldMk cId="2216055974" sldId="290"/>
        </pc:sldMkLst>
        <pc:picChg chg="mod">
          <ac:chgData name="Liu Guangqiang (Student Com20)" userId="S::guliu@unibz.it::32aa47bd-267a-4ba8-bec0-928f3fbda73a" providerId="AD" clId="Web-{95150DC5-2CF0-F397-86AF-D3A11861FA66}" dt="2021-05-23T14:52:39.325" v="500" actId="1076"/>
          <ac:picMkLst>
            <pc:docMk/>
            <pc:sldMk cId="2216055974" sldId="290"/>
            <ac:picMk id="7" creationId="{71795FE5-38B1-41AE-A5C4-B19D13C6B4D4}"/>
          </ac:picMkLst>
        </pc:picChg>
        <pc:picChg chg="mod">
          <ac:chgData name="Liu Guangqiang (Student Com20)" userId="S::guliu@unibz.it::32aa47bd-267a-4ba8-bec0-928f3fbda73a" providerId="AD" clId="Web-{95150DC5-2CF0-F397-86AF-D3A11861FA66}" dt="2021-05-23T14:52:37.793" v="499" actId="1076"/>
          <ac:picMkLst>
            <pc:docMk/>
            <pc:sldMk cId="2216055974" sldId="290"/>
            <ac:picMk id="9" creationId="{6E412652-9D2E-4D07-A515-78610094384D}"/>
          </ac:picMkLst>
        </pc:picChg>
      </pc:sldChg>
      <pc:sldChg chg="modSp">
        <pc:chgData name="Liu Guangqiang (Student Com20)" userId="S::guliu@unibz.it::32aa47bd-267a-4ba8-bec0-928f3fbda73a" providerId="AD" clId="Web-{95150DC5-2CF0-F397-86AF-D3A11861FA66}" dt="2021-05-23T15:27:45.844" v="787" actId="20577"/>
        <pc:sldMkLst>
          <pc:docMk/>
          <pc:sldMk cId="4187189716" sldId="318"/>
        </pc:sldMkLst>
        <pc:spChg chg="mod">
          <ac:chgData name="Liu Guangqiang (Student Com20)" userId="S::guliu@unibz.it::32aa47bd-267a-4ba8-bec0-928f3fbda73a" providerId="AD" clId="Web-{95150DC5-2CF0-F397-86AF-D3A11861FA66}" dt="2021-05-23T15:27:45.844" v="787" actId="20577"/>
          <ac:spMkLst>
            <pc:docMk/>
            <pc:sldMk cId="4187189716" sldId="318"/>
            <ac:spMk id="6" creationId="{26265358-A57B-4B3B-9D6D-A1690D7EFC39}"/>
          </ac:spMkLst>
        </pc:spChg>
      </pc:sldChg>
      <pc:sldChg chg="addSp delSp modSp">
        <pc:chgData name="Liu Guangqiang (Student Com20)" userId="S::guliu@unibz.it::32aa47bd-267a-4ba8-bec0-928f3fbda73a" providerId="AD" clId="Web-{95150DC5-2CF0-F397-86AF-D3A11861FA66}" dt="2021-05-23T15:49:59.580" v="855" actId="20577"/>
        <pc:sldMkLst>
          <pc:docMk/>
          <pc:sldMk cId="1664551725" sldId="319"/>
        </pc:sldMkLst>
        <pc:spChg chg="mod">
          <ac:chgData name="Liu Guangqiang (Student Com20)" userId="S::guliu@unibz.it::32aa47bd-267a-4ba8-bec0-928f3fbda73a" providerId="AD" clId="Web-{95150DC5-2CF0-F397-86AF-D3A11861FA66}" dt="2021-05-23T15:49:59.580" v="855" actId="20577"/>
          <ac:spMkLst>
            <pc:docMk/>
            <pc:sldMk cId="1664551725" sldId="319"/>
            <ac:spMk id="11" creationId="{9FC0B363-6A26-4F14-8DA8-EFE081A6E707}"/>
          </ac:spMkLst>
        </pc:spChg>
        <pc:picChg chg="del">
          <ac:chgData name="Liu Guangqiang (Student Com20)" userId="S::guliu@unibz.it::32aa47bd-267a-4ba8-bec0-928f3fbda73a" providerId="AD" clId="Web-{95150DC5-2CF0-F397-86AF-D3A11861FA66}" dt="2021-05-23T12:31:48.275" v="14"/>
          <ac:picMkLst>
            <pc:docMk/>
            <pc:sldMk cId="1664551725" sldId="319"/>
            <ac:picMk id="5" creationId="{6429B41E-F5A7-41D1-94F0-0247A11C68A9}"/>
          </ac:picMkLst>
        </pc:picChg>
        <pc:picChg chg="mod">
          <ac:chgData name="Liu Guangqiang (Student Com20)" userId="S::guliu@unibz.it::32aa47bd-267a-4ba8-bec0-928f3fbda73a" providerId="AD" clId="Web-{95150DC5-2CF0-F397-86AF-D3A11861FA66}" dt="2021-05-23T13:39:27.030" v="302" actId="1076"/>
          <ac:picMkLst>
            <pc:docMk/>
            <pc:sldMk cId="1664551725" sldId="319"/>
            <ac:picMk id="7" creationId="{823DB67B-6C6D-46FA-8479-6F072099FF68}"/>
          </ac:picMkLst>
        </pc:picChg>
        <pc:picChg chg="add mod">
          <ac:chgData name="Liu Guangqiang (Student Com20)" userId="S::guliu@unibz.it::32aa47bd-267a-4ba8-bec0-928f3fbda73a" providerId="AD" clId="Web-{95150DC5-2CF0-F397-86AF-D3A11861FA66}" dt="2021-05-23T12:32:15.650" v="19" actId="14100"/>
          <ac:picMkLst>
            <pc:docMk/>
            <pc:sldMk cId="1664551725" sldId="319"/>
            <ac:picMk id="12" creationId="{91B96310-1212-46A4-9328-D31F0870FE39}"/>
          </ac:picMkLst>
        </pc:picChg>
      </pc:sldChg>
      <pc:sldChg chg="addSp delSp modSp">
        <pc:chgData name="Liu Guangqiang (Student Com20)" userId="S::guliu@unibz.it::32aa47bd-267a-4ba8-bec0-928f3fbda73a" providerId="AD" clId="Web-{95150DC5-2CF0-F397-86AF-D3A11861FA66}" dt="2021-05-23T15:52:38.193" v="910" actId="20577"/>
        <pc:sldMkLst>
          <pc:docMk/>
          <pc:sldMk cId="2686594587" sldId="322"/>
        </pc:sldMkLst>
        <pc:spChg chg="mod">
          <ac:chgData name="Liu Guangqiang (Student Com20)" userId="S::guliu@unibz.it::32aa47bd-267a-4ba8-bec0-928f3fbda73a" providerId="AD" clId="Web-{95150DC5-2CF0-F397-86AF-D3A11861FA66}" dt="2021-05-23T15:52:38.193" v="910" actId="20577"/>
          <ac:spMkLst>
            <pc:docMk/>
            <pc:sldMk cId="2686594587" sldId="322"/>
            <ac:spMk id="15" creationId="{41C648FF-5C85-42CC-B06B-C66DBD207F79}"/>
          </ac:spMkLst>
        </pc:spChg>
        <pc:picChg chg="add mod">
          <ac:chgData name="Liu Guangqiang (Student Com20)" userId="S::guliu@unibz.it::32aa47bd-267a-4ba8-bec0-928f3fbda73a" providerId="AD" clId="Web-{95150DC5-2CF0-F397-86AF-D3A11861FA66}" dt="2021-05-23T15:40:15.206" v="808" actId="1076"/>
          <ac:picMkLst>
            <pc:docMk/>
            <pc:sldMk cId="2686594587" sldId="322"/>
            <ac:picMk id="3" creationId="{B26E5815-70DC-4E39-A24A-6C6E20C4E345}"/>
          </ac:picMkLst>
        </pc:picChg>
        <pc:picChg chg="del">
          <ac:chgData name="Liu Guangqiang (Student Com20)" userId="S::guliu@unibz.it::32aa47bd-267a-4ba8-bec0-928f3fbda73a" providerId="AD" clId="Web-{95150DC5-2CF0-F397-86AF-D3A11861FA66}" dt="2021-05-23T15:39:59.987" v="800"/>
          <ac:picMkLst>
            <pc:docMk/>
            <pc:sldMk cId="2686594587" sldId="322"/>
            <ac:picMk id="14" creationId="{767E7D03-F939-45AD-9077-66D9401263FD}"/>
          </ac:picMkLst>
        </pc:picChg>
      </pc:sldChg>
    </pc:docChg>
  </pc:docChgLst>
  <pc:docChgLst>
    <pc:chgData name="Mugisha Denis (Student Com20)" userId="S::dmugisha@unibz.it::2429fd81-18e8-4141-b39c-cc584c6622d2" providerId="AD" clId="Web-{793AB46C-4A6C-4483-A18B-D8068AC3B6A0}"/>
    <pc:docChg chg="addSld delSld modSld">
      <pc:chgData name="Mugisha Denis (Student Com20)" userId="S::dmugisha@unibz.it::2429fd81-18e8-4141-b39c-cc584c6622d2" providerId="AD" clId="Web-{793AB46C-4A6C-4483-A18B-D8068AC3B6A0}" dt="2021-05-09T15:33:33.182" v="192"/>
      <pc:docMkLst>
        <pc:docMk/>
      </pc:docMkLst>
      <pc:sldChg chg="del">
        <pc:chgData name="Mugisha Denis (Student Com20)" userId="S::dmugisha@unibz.it::2429fd81-18e8-4141-b39c-cc584c6622d2" providerId="AD" clId="Web-{793AB46C-4A6C-4483-A18B-D8068AC3B6A0}" dt="2021-05-09T15:27:54.535" v="7"/>
        <pc:sldMkLst>
          <pc:docMk/>
          <pc:sldMk cId="755830727" sldId="277"/>
        </pc:sldMkLst>
      </pc:sldChg>
      <pc:sldChg chg="modSp">
        <pc:chgData name="Mugisha Denis (Student Com20)" userId="S::dmugisha@unibz.it::2429fd81-18e8-4141-b39c-cc584c6622d2" providerId="AD" clId="Web-{793AB46C-4A6C-4483-A18B-D8068AC3B6A0}" dt="2021-05-09T15:24:55.485" v="3" actId="20577"/>
        <pc:sldMkLst>
          <pc:docMk/>
          <pc:sldMk cId="388288513" sldId="280"/>
        </pc:sldMkLst>
        <pc:spChg chg="mod">
          <ac:chgData name="Mugisha Denis (Student Com20)" userId="S::dmugisha@unibz.it::2429fd81-18e8-4141-b39c-cc584c6622d2" providerId="AD" clId="Web-{793AB46C-4A6C-4483-A18B-D8068AC3B6A0}" dt="2021-05-09T15:24:55.485" v="3" actId="20577"/>
          <ac:spMkLst>
            <pc:docMk/>
            <pc:sldMk cId="388288513" sldId="280"/>
            <ac:spMk id="2" creationId="{5E7C91C7-A5C3-421C-A7FE-63292407BA73}"/>
          </ac:spMkLst>
        </pc:spChg>
      </pc:sldChg>
      <pc:sldChg chg="addSp delSp modSp">
        <pc:chgData name="Mugisha Denis (Student Com20)" userId="S::dmugisha@unibz.it::2429fd81-18e8-4141-b39c-cc584c6622d2" providerId="AD" clId="Web-{793AB46C-4A6C-4483-A18B-D8068AC3B6A0}" dt="2021-05-09T15:33:33.182" v="192"/>
        <pc:sldMkLst>
          <pc:docMk/>
          <pc:sldMk cId="3019288423" sldId="284"/>
        </pc:sldMkLst>
        <pc:spChg chg="mod">
          <ac:chgData name="Mugisha Denis (Student Com20)" userId="S::dmugisha@unibz.it::2429fd81-18e8-4141-b39c-cc584c6622d2" providerId="AD" clId="Web-{793AB46C-4A6C-4483-A18B-D8068AC3B6A0}" dt="2021-05-09T15:30:55.945" v="34" actId="20577"/>
          <ac:spMkLst>
            <pc:docMk/>
            <pc:sldMk cId="3019288423" sldId="284"/>
            <ac:spMk id="2" creationId="{3782C993-63D9-43E5-A9BF-7A69FD6CBBDF}"/>
          </ac:spMkLst>
        </pc:spChg>
        <pc:spChg chg="del">
          <ac:chgData name="Mugisha Denis (Student Com20)" userId="S::dmugisha@unibz.it::2429fd81-18e8-4141-b39c-cc584c6622d2" providerId="AD" clId="Web-{793AB46C-4A6C-4483-A18B-D8068AC3B6A0}" dt="2021-05-09T15:31:15.695" v="35"/>
          <ac:spMkLst>
            <pc:docMk/>
            <pc:sldMk cId="3019288423" sldId="284"/>
            <ac:spMk id="3" creationId="{3CC80F1D-B82A-4E9E-BD5D-BAD76E0E99E8}"/>
          </ac:spMkLst>
        </pc:spChg>
        <pc:graphicFrameChg chg="add mod ord modGraphic">
          <ac:chgData name="Mugisha Denis (Student Com20)" userId="S::dmugisha@unibz.it::2429fd81-18e8-4141-b39c-cc584c6622d2" providerId="AD" clId="Web-{793AB46C-4A6C-4483-A18B-D8068AC3B6A0}" dt="2021-05-09T15:33:33.182" v="192"/>
          <ac:graphicFrameMkLst>
            <pc:docMk/>
            <pc:sldMk cId="3019288423" sldId="284"/>
            <ac:graphicFrameMk id="4" creationId="{940FDDC6-916A-4029-999D-2311564AD170}"/>
          </ac:graphicFrameMkLst>
        </pc:graphicFrameChg>
      </pc:sldChg>
      <pc:sldChg chg="modSp add replId">
        <pc:chgData name="Mugisha Denis (Student Com20)" userId="S::dmugisha@unibz.it::2429fd81-18e8-4141-b39c-cc584c6622d2" providerId="AD" clId="Web-{793AB46C-4A6C-4483-A18B-D8068AC3B6A0}" dt="2021-05-09T15:29:23.084" v="10" actId="20577"/>
        <pc:sldMkLst>
          <pc:docMk/>
          <pc:sldMk cId="965283704" sldId="295"/>
        </pc:sldMkLst>
        <pc:spChg chg="mod">
          <ac:chgData name="Mugisha Denis (Student Com20)" userId="S::dmugisha@unibz.it::2429fd81-18e8-4141-b39c-cc584c6622d2" providerId="AD" clId="Web-{793AB46C-4A6C-4483-A18B-D8068AC3B6A0}" dt="2021-05-09T15:26:59.128" v="5" actId="20577"/>
          <ac:spMkLst>
            <pc:docMk/>
            <pc:sldMk cId="965283704" sldId="295"/>
            <ac:spMk id="2" creationId="{5E7C91C7-A5C3-421C-A7FE-63292407BA73}"/>
          </ac:spMkLst>
        </pc:spChg>
        <pc:spChg chg="mod">
          <ac:chgData name="Mugisha Denis (Student Com20)" userId="S::dmugisha@unibz.it::2429fd81-18e8-4141-b39c-cc584c6622d2" providerId="AD" clId="Web-{793AB46C-4A6C-4483-A18B-D8068AC3B6A0}" dt="2021-05-09T15:29:23.084" v="10" actId="20577"/>
          <ac:spMkLst>
            <pc:docMk/>
            <pc:sldMk cId="965283704" sldId="295"/>
            <ac:spMk id="3" creationId="{DF1885C4-57F3-45A3-8C61-CD48BCFBFF95}"/>
          </ac:spMkLst>
        </pc:spChg>
      </pc:sldChg>
      <pc:sldChg chg="add replId">
        <pc:chgData name="Mugisha Denis (Student Com20)" userId="S::dmugisha@unibz.it::2429fd81-18e8-4141-b39c-cc584c6622d2" providerId="AD" clId="Web-{793AB46C-4A6C-4483-A18B-D8068AC3B6A0}" dt="2021-05-09T15:27:47.926" v="6"/>
        <pc:sldMkLst>
          <pc:docMk/>
          <pc:sldMk cId="264713400" sldId="296"/>
        </pc:sldMkLst>
      </pc:sldChg>
    </pc:docChg>
  </pc:docChgLst>
  <pc:docChgLst>
    <pc:chgData name="Liu Guangqiang (Student Com20)" userId="S::guliu@unibz.it::32aa47bd-267a-4ba8-bec0-928f3fbda73a" providerId="AD" clId="Web-{053F1E20-ACB8-E6DD-89C4-2984302B525A}"/>
    <pc:docChg chg="modSld">
      <pc:chgData name="Liu Guangqiang (Student Com20)" userId="S::guliu@unibz.it::32aa47bd-267a-4ba8-bec0-928f3fbda73a" providerId="AD" clId="Web-{053F1E20-ACB8-E6DD-89C4-2984302B525A}" dt="2021-05-20T21:11:19.284" v="95" actId="14100"/>
      <pc:docMkLst>
        <pc:docMk/>
      </pc:docMkLst>
      <pc:sldChg chg="delSp modSp">
        <pc:chgData name="Liu Guangqiang (Student Com20)" userId="S::guliu@unibz.it::32aa47bd-267a-4ba8-bec0-928f3fbda73a" providerId="AD" clId="Web-{053F1E20-ACB8-E6DD-89C4-2984302B525A}" dt="2021-05-20T19:50:53.368" v="3" actId="14100"/>
        <pc:sldMkLst>
          <pc:docMk/>
          <pc:sldMk cId="3421475358" sldId="271"/>
        </pc:sldMkLst>
        <pc:picChg chg="mod">
          <ac:chgData name="Liu Guangqiang (Student Com20)" userId="S::guliu@unibz.it::32aa47bd-267a-4ba8-bec0-928f3fbda73a" providerId="AD" clId="Web-{053F1E20-ACB8-E6DD-89C4-2984302B525A}" dt="2021-05-20T19:50:53.368" v="3" actId="14100"/>
          <ac:picMkLst>
            <pc:docMk/>
            <pc:sldMk cId="3421475358" sldId="271"/>
            <ac:picMk id="5" creationId="{EE79D367-BC85-446B-93FF-6FCD54F91D24}"/>
          </ac:picMkLst>
        </pc:picChg>
        <pc:picChg chg="del mod">
          <ac:chgData name="Liu Guangqiang (Student Com20)" userId="S::guliu@unibz.it::32aa47bd-267a-4ba8-bec0-928f3fbda73a" providerId="AD" clId="Web-{053F1E20-ACB8-E6DD-89C4-2984302B525A}" dt="2021-05-20T19:50:50.290" v="2"/>
          <ac:picMkLst>
            <pc:docMk/>
            <pc:sldMk cId="3421475358" sldId="271"/>
            <ac:picMk id="8" creationId="{AAEA6503-34D6-43CA-B016-A5743C335097}"/>
          </ac:picMkLst>
        </pc:picChg>
      </pc:sldChg>
      <pc:sldChg chg="modSp">
        <pc:chgData name="Liu Guangqiang (Student Com20)" userId="S::guliu@unibz.it::32aa47bd-267a-4ba8-bec0-928f3fbda73a" providerId="AD" clId="Web-{053F1E20-ACB8-E6DD-89C4-2984302B525A}" dt="2021-05-20T21:10:08.236" v="93"/>
        <pc:sldMkLst>
          <pc:docMk/>
          <pc:sldMk cId="3019288423" sldId="284"/>
        </pc:sldMkLst>
        <pc:graphicFrameChg chg="mod modGraphic">
          <ac:chgData name="Liu Guangqiang (Student Com20)" userId="S::guliu@unibz.it::32aa47bd-267a-4ba8-bec0-928f3fbda73a" providerId="AD" clId="Web-{053F1E20-ACB8-E6DD-89C4-2984302B525A}" dt="2021-05-20T21:10:08.236" v="93"/>
          <ac:graphicFrameMkLst>
            <pc:docMk/>
            <pc:sldMk cId="3019288423" sldId="284"/>
            <ac:graphicFrameMk id="4" creationId="{940FDDC6-916A-4029-999D-2311564AD170}"/>
          </ac:graphicFrameMkLst>
        </pc:graphicFrameChg>
      </pc:sldChg>
      <pc:sldChg chg="addSp delSp modSp addAnim modAnim">
        <pc:chgData name="Liu Guangqiang (Student Com20)" userId="S::guliu@unibz.it::32aa47bd-267a-4ba8-bec0-928f3fbda73a" providerId="AD" clId="Web-{053F1E20-ACB8-E6DD-89C4-2984302B525A}" dt="2021-05-20T21:11:19.284" v="95" actId="14100"/>
        <pc:sldMkLst>
          <pc:docMk/>
          <pc:sldMk cId="1664551725" sldId="319"/>
        </pc:sldMkLst>
        <pc:picChg chg="mod">
          <ac:chgData name="Liu Guangqiang (Student Com20)" userId="S::guliu@unibz.it::32aa47bd-267a-4ba8-bec0-928f3fbda73a" providerId="AD" clId="Web-{053F1E20-ACB8-E6DD-89C4-2984302B525A}" dt="2021-05-20T21:06:10.403" v="59" actId="1076"/>
          <ac:picMkLst>
            <pc:docMk/>
            <pc:sldMk cId="1664551725" sldId="319"/>
            <ac:picMk id="5" creationId="{887F2363-9BC5-4ACA-A67B-C7153EA50FCE}"/>
          </ac:picMkLst>
        </pc:picChg>
        <pc:picChg chg="mod">
          <ac:chgData name="Liu Guangqiang (Student Com20)" userId="S::guliu@unibz.it::32aa47bd-267a-4ba8-bec0-928f3fbda73a" providerId="AD" clId="Web-{053F1E20-ACB8-E6DD-89C4-2984302B525A}" dt="2021-05-20T21:11:19.284" v="95" actId="14100"/>
          <ac:picMkLst>
            <pc:docMk/>
            <pc:sldMk cId="1664551725" sldId="319"/>
            <ac:picMk id="6" creationId="{B0EBD501-DE2D-4B34-9BB0-D42D74ACC41E}"/>
          </ac:picMkLst>
        </pc:picChg>
        <pc:picChg chg="del">
          <ac:chgData name="Liu Guangqiang (Student Com20)" userId="S::guliu@unibz.it::32aa47bd-267a-4ba8-bec0-928f3fbda73a" providerId="AD" clId="Web-{053F1E20-ACB8-E6DD-89C4-2984302B525A}" dt="2021-05-20T21:03:43.665" v="24"/>
          <ac:picMkLst>
            <pc:docMk/>
            <pc:sldMk cId="1664551725" sldId="319"/>
            <ac:picMk id="7" creationId="{541BF8D9-6EA9-40B8-ADA2-E4E827C248DB}"/>
          </ac:picMkLst>
        </pc:picChg>
        <pc:picChg chg="add del mod">
          <ac:chgData name="Liu Guangqiang (Student Com20)" userId="S::guliu@unibz.it::32aa47bd-267a-4ba8-bec0-928f3fbda73a" providerId="AD" clId="Web-{053F1E20-ACB8-E6DD-89C4-2984302B525A}" dt="2021-05-20T21:03:53.181" v="29"/>
          <ac:picMkLst>
            <pc:docMk/>
            <pc:sldMk cId="1664551725" sldId="319"/>
            <ac:picMk id="8" creationId="{2F2B344A-226A-44EC-8622-B912E3F516F1}"/>
          </ac:picMkLst>
        </pc:picChg>
        <pc:picChg chg="add del mod">
          <ac:chgData name="Liu Guangqiang (Student Com20)" userId="S::guliu@unibz.it::32aa47bd-267a-4ba8-bec0-928f3fbda73a" providerId="AD" clId="Web-{053F1E20-ACB8-E6DD-89C4-2984302B525A}" dt="2021-05-20T21:05:04.667" v="39"/>
          <ac:picMkLst>
            <pc:docMk/>
            <pc:sldMk cId="1664551725" sldId="319"/>
            <ac:picMk id="9" creationId="{17946DE6-49B8-48C4-9E58-41489F9A0573}"/>
          </ac:picMkLst>
        </pc:picChg>
        <pc:picChg chg="add del mod">
          <ac:chgData name="Liu Guangqiang (Student Com20)" userId="S::guliu@unibz.it::32aa47bd-267a-4ba8-bec0-928f3fbda73a" providerId="AD" clId="Web-{053F1E20-ACB8-E6DD-89C4-2984302B525A}" dt="2021-05-20T21:08:21.687" v="71"/>
          <ac:picMkLst>
            <pc:docMk/>
            <pc:sldMk cId="1664551725" sldId="319"/>
            <ac:picMk id="10" creationId="{7AB952C8-F71F-4CDE-8AD5-42006146CEB2}"/>
          </ac:picMkLst>
        </pc:picChg>
        <pc:picChg chg="add del mod">
          <ac:chgData name="Liu Guangqiang (Student Com20)" userId="S::guliu@unibz.it::32aa47bd-267a-4ba8-bec0-928f3fbda73a" providerId="AD" clId="Web-{053F1E20-ACB8-E6DD-89C4-2984302B525A}" dt="2021-05-20T21:05:33.433" v="43"/>
          <ac:picMkLst>
            <pc:docMk/>
            <pc:sldMk cId="1664551725" sldId="319"/>
            <ac:picMk id="11" creationId="{6C349A74-3B96-4DFA-9D80-34E327C8C07F}"/>
          </ac:picMkLst>
        </pc:picChg>
      </pc:sldChg>
    </pc:docChg>
  </pc:docChgLst>
  <pc:docChgLst>
    <pc:chgData name="Liu Guangqiang (Student Com20)" userId="S::guliu@unibz.it::32aa47bd-267a-4ba8-bec0-928f3fbda73a" providerId="AD" clId="Web-{1A8A7AEB-E33A-6AC0-865A-E1493105C007}"/>
    <pc:docChg chg="modSld">
      <pc:chgData name="Liu Guangqiang (Student Com20)" userId="S::guliu@unibz.it::32aa47bd-267a-4ba8-bec0-928f3fbda73a" providerId="AD" clId="Web-{1A8A7AEB-E33A-6AC0-865A-E1493105C007}" dt="2021-05-22T20:54:47.711" v="431" actId="1076"/>
      <pc:docMkLst>
        <pc:docMk/>
      </pc:docMkLst>
      <pc:sldChg chg="addSp delSp modSp delAnim">
        <pc:chgData name="Liu Guangqiang (Student Com20)" userId="S::guliu@unibz.it::32aa47bd-267a-4ba8-bec0-928f3fbda73a" providerId="AD" clId="Web-{1A8A7AEB-E33A-6AC0-865A-E1493105C007}" dt="2021-05-22T20:54:47.711" v="431" actId="1076"/>
        <pc:sldMkLst>
          <pc:docMk/>
          <pc:sldMk cId="3019288423" sldId="284"/>
        </pc:sldMkLst>
        <pc:spChg chg="add mod">
          <ac:chgData name="Liu Guangqiang (Student Com20)" userId="S::guliu@unibz.it::32aa47bd-267a-4ba8-bec0-928f3fbda73a" providerId="AD" clId="Web-{1A8A7AEB-E33A-6AC0-865A-E1493105C007}" dt="2021-05-22T20:53:00.257" v="417" actId="14100"/>
          <ac:spMkLst>
            <pc:docMk/>
            <pc:sldMk cId="3019288423" sldId="284"/>
            <ac:spMk id="3" creationId="{6F597FA0-98BC-40CF-9021-7AB18199430C}"/>
          </ac:spMkLst>
        </pc:spChg>
        <pc:spChg chg="add mod">
          <ac:chgData name="Liu Guangqiang (Student Com20)" userId="S::guliu@unibz.it::32aa47bd-267a-4ba8-bec0-928f3fbda73a" providerId="AD" clId="Web-{1A8A7AEB-E33A-6AC0-865A-E1493105C007}" dt="2021-05-22T20:54:47.711" v="431" actId="1076"/>
          <ac:spMkLst>
            <pc:docMk/>
            <pc:sldMk cId="3019288423" sldId="284"/>
            <ac:spMk id="5" creationId="{4D5DDEE8-86AD-490A-8F1E-4ADCB9EBF552}"/>
          </ac:spMkLst>
        </pc:spChg>
        <pc:spChg chg="mod">
          <ac:chgData name="Liu Guangqiang (Student Com20)" userId="S::guliu@unibz.it::32aa47bd-267a-4ba8-bec0-928f3fbda73a" providerId="AD" clId="Web-{1A8A7AEB-E33A-6AC0-865A-E1493105C007}" dt="2021-05-22T20:39:44.087" v="381" actId="1076"/>
          <ac:spMkLst>
            <pc:docMk/>
            <pc:sldMk cId="3019288423" sldId="284"/>
            <ac:spMk id="7" creationId="{6D1D83DC-8236-478B-A01A-5293210E757E}"/>
          </ac:spMkLst>
        </pc:spChg>
        <pc:spChg chg="mod">
          <ac:chgData name="Liu Guangqiang (Student Com20)" userId="S::guliu@unibz.it::32aa47bd-267a-4ba8-bec0-928f3fbda73a" providerId="AD" clId="Web-{1A8A7AEB-E33A-6AC0-865A-E1493105C007}" dt="2021-05-22T20:39:25.993" v="375" actId="1076"/>
          <ac:spMkLst>
            <pc:docMk/>
            <pc:sldMk cId="3019288423" sldId="284"/>
            <ac:spMk id="8" creationId="{0CDEE049-CED3-4F0B-8AB1-E31269BBB78E}"/>
          </ac:spMkLst>
        </pc:spChg>
        <pc:spChg chg="del mod">
          <ac:chgData name="Liu Guangqiang (Student Com20)" userId="S::guliu@unibz.it::32aa47bd-267a-4ba8-bec0-928f3fbda73a" providerId="AD" clId="Web-{1A8A7AEB-E33A-6AC0-865A-E1493105C007}" dt="2021-05-22T20:39:51.274" v="384"/>
          <ac:spMkLst>
            <pc:docMk/>
            <pc:sldMk cId="3019288423" sldId="284"/>
            <ac:spMk id="9" creationId="{A2DBC505-67D0-42DB-AFDC-5C0AC5E46A1A}"/>
          </ac:spMkLst>
        </pc:spChg>
        <pc:spChg chg="add del">
          <ac:chgData name="Liu Guangqiang (Student Com20)" userId="S::guliu@unibz.it::32aa47bd-267a-4ba8-bec0-928f3fbda73a" providerId="AD" clId="Web-{1A8A7AEB-E33A-6AC0-865A-E1493105C007}" dt="2021-05-22T19:48:02.782" v="81"/>
          <ac:spMkLst>
            <pc:docMk/>
            <pc:sldMk cId="3019288423" sldId="284"/>
            <ac:spMk id="10" creationId="{2A7B1BD4-DD57-4A9E-810D-3A33D17B6D45}"/>
          </ac:spMkLst>
        </pc:spChg>
        <pc:spChg chg="add mod">
          <ac:chgData name="Liu Guangqiang (Student Com20)" userId="S::guliu@unibz.it::32aa47bd-267a-4ba8-bec0-928f3fbda73a" providerId="AD" clId="Web-{1A8A7AEB-E33A-6AC0-865A-E1493105C007}" dt="2021-05-22T20:52:25.756" v="411"/>
          <ac:spMkLst>
            <pc:docMk/>
            <pc:sldMk cId="3019288423" sldId="284"/>
            <ac:spMk id="18" creationId="{EA69DCF9-48B8-46EF-B70E-67B014FD268F}"/>
          </ac:spMkLst>
        </pc:spChg>
        <pc:spChg chg="add mod">
          <ac:chgData name="Liu Guangqiang (Student Com20)" userId="S::guliu@unibz.it::32aa47bd-267a-4ba8-bec0-928f3fbda73a" providerId="AD" clId="Web-{1A8A7AEB-E33A-6AC0-865A-E1493105C007}" dt="2021-05-22T20:52:50.069" v="416" actId="14100"/>
          <ac:spMkLst>
            <pc:docMk/>
            <pc:sldMk cId="3019288423" sldId="284"/>
            <ac:spMk id="19" creationId="{8FC71680-0C91-4CFB-A36D-EDA59B883676}"/>
          </ac:spMkLst>
        </pc:spChg>
        <pc:spChg chg="mod">
          <ac:chgData name="Liu Guangqiang (Student Com20)" userId="S::guliu@unibz.it::32aa47bd-267a-4ba8-bec0-928f3fbda73a" providerId="AD" clId="Web-{1A8A7AEB-E33A-6AC0-865A-E1493105C007}" dt="2021-05-22T20:35:45.068" v="302" actId="14100"/>
          <ac:spMkLst>
            <pc:docMk/>
            <pc:sldMk cId="3019288423" sldId="284"/>
            <ac:spMk id="20" creationId="{1215F6AB-7B89-4201-B395-3B4FABD9ACB7}"/>
          </ac:spMkLst>
        </pc:spChg>
        <pc:spChg chg="mod">
          <ac:chgData name="Liu Guangqiang (Student Com20)" userId="S::guliu@unibz.it::32aa47bd-267a-4ba8-bec0-928f3fbda73a" providerId="AD" clId="Web-{1A8A7AEB-E33A-6AC0-865A-E1493105C007}" dt="2021-05-22T20:35:49.662" v="303" actId="1076"/>
          <ac:spMkLst>
            <pc:docMk/>
            <pc:sldMk cId="3019288423" sldId="284"/>
            <ac:spMk id="21" creationId="{97923CA6-6359-482E-8809-21C4F337D5F3}"/>
          </ac:spMkLst>
        </pc:spChg>
        <pc:spChg chg="add mod">
          <ac:chgData name="Liu Guangqiang (Student Com20)" userId="S::guliu@unibz.it::32aa47bd-267a-4ba8-bec0-928f3fbda73a" providerId="AD" clId="Web-{1A8A7AEB-E33A-6AC0-865A-E1493105C007}" dt="2021-05-22T20:52:36.991" v="414"/>
          <ac:spMkLst>
            <pc:docMk/>
            <pc:sldMk cId="3019288423" sldId="284"/>
            <ac:spMk id="23" creationId="{EBD1D64B-18F2-4706-8C04-2C9E81C9C261}"/>
          </ac:spMkLst>
        </pc:spChg>
        <pc:spChg chg="add mod">
          <ac:chgData name="Liu Guangqiang (Student Com20)" userId="S::guliu@unibz.it::32aa47bd-267a-4ba8-bec0-928f3fbda73a" providerId="AD" clId="Web-{1A8A7AEB-E33A-6AC0-865A-E1493105C007}" dt="2021-05-22T20:52:40.928" v="415"/>
          <ac:spMkLst>
            <pc:docMk/>
            <pc:sldMk cId="3019288423" sldId="284"/>
            <ac:spMk id="26" creationId="{ADD68C67-D4C3-47A1-BE30-4D8A11C6D26C}"/>
          </ac:spMkLst>
        </pc:spChg>
        <pc:spChg chg="add mod">
          <ac:chgData name="Liu Guangqiang (Student Com20)" userId="S::guliu@unibz.it::32aa47bd-267a-4ba8-bec0-928f3fbda73a" providerId="AD" clId="Web-{1A8A7AEB-E33A-6AC0-865A-E1493105C007}" dt="2021-05-22T20:53:35.445" v="419" actId="1076"/>
          <ac:spMkLst>
            <pc:docMk/>
            <pc:sldMk cId="3019288423" sldId="284"/>
            <ac:spMk id="27" creationId="{61AB0DAC-B3D6-4CC6-8628-6B5DF1CC9B5C}"/>
          </ac:spMkLst>
        </pc:spChg>
        <pc:spChg chg="add mod">
          <ac:chgData name="Liu Guangqiang (Student Com20)" userId="S::guliu@unibz.it::32aa47bd-267a-4ba8-bec0-928f3fbda73a" providerId="AD" clId="Web-{1A8A7AEB-E33A-6AC0-865A-E1493105C007}" dt="2021-05-22T20:53:54.742" v="423" actId="14100"/>
          <ac:spMkLst>
            <pc:docMk/>
            <pc:sldMk cId="3019288423" sldId="284"/>
            <ac:spMk id="28" creationId="{631F1591-E370-42D0-B966-7044EAAFD7BB}"/>
          </ac:spMkLst>
        </pc:spChg>
        <pc:spChg chg="add mod">
          <ac:chgData name="Liu Guangqiang (Student Com20)" userId="S::guliu@unibz.it::32aa47bd-267a-4ba8-bec0-928f3fbda73a" providerId="AD" clId="Web-{1A8A7AEB-E33A-6AC0-865A-E1493105C007}" dt="2021-05-22T20:54:25.617" v="429" actId="14100"/>
          <ac:spMkLst>
            <pc:docMk/>
            <pc:sldMk cId="3019288423" sldId="284"/>
            <ac:spMk id="29" creationId="{90DBCB6C-236A-4152-9D80-42BC6CF04BA3}"/>
          </ac:spMkLst>
        </pc:spChg>
        <pc:grpChg chg="mod">
          <ac:chgData name="Liu Guangqiang (Student Com20)" userId="S::guliu@unibz.it::32aa47bd-267a-4ba8-bec0-928f3fbda73a" providerId="AD" clId="Web-{1A8A7AEB-E33A-6AC0-865A-E1493105C007}" dt="2021-05-22T20:35:13.755" v="294" actId="14100"/>
          <ac:grpSpMkLst>
            <pc:docMk/>
            <pc:sldMk cId="3019288423" sldId="284"/>
            <ac:grpSpMk id="22" creationId="{C43D14AD-AF92-4B13-8C7C-35B1AAB3AD50}"/>
          </ac:grpSpMkLst>
        </pc:grpChg>
        <pc:grpChg chg="del mod">
          <ac:chgData name="Liu Guangqiang (Student Com20)" userId="S::guliu@unibz.it::32aa47bd-267a-4ba8-bec0-928f3fbda73a" providerId="AD" clId="Web-{1A8A7AEB-E33A-6AC0-865A-E1493105C007}" dt="2021-05-22T19:47:51.048" v="77"/>
          <ac:grpSpMkLst>
            <pc:docMk/>
            <pc:sldMk cId="3019288423" sldId="284"/>
            <ac:grpSpMk id="23" creationId="{099CB258-3839-40E0-8E24-3BAB2EDA0808}"/>
          </ac:grpSpMkLst>
        </pc:grpChg>
        <pc:grpChg chg="del mod">
          <ac:chgData name="Liu Guangqiang (Student Com20)" userId="S::guliu@unibz.it::32aa47bd-267a-4ba8-bec0-928f3fbda73a" providerId="AD" clId="Web-{1A8A7AEB-E33A-6AC0-865A-E1493105C007}" dt="2021-05-22T20:39:49.259" v="383"/>
          <ac:grpSpMkLst>
            <pc:docMk/>
            <pc:sldMk cId="3019288423" sldId="284"/>
            <ac:grpSpMk id="24" creationId="{EBDB106E-03D6-4784-A99D-B8E12BE7693E}"/>
          </ac:grpSpMkLst>
        </pc:grpChg>
        <pc:grpChg chg="mod">
          <ac:chgData name="Liu Guangqiang (Student Com20)" userId="S::guliu@unibz.it::32aa47bd-267a-4ba8-bec0-928f3fbda73a" providerId="AD" clId="Web-{1A8A7AEB-E33A-6AC0-865A-E1493105C007}" dt="2021-05-22T20:40:30.417" v="386" actId="1076"/>
          <ac:grpSpMkLst>
            <pc:docMk/>
            <pc:sldMk cId="3019288423" sldId="284"/>
            <ac:grpSpMk id="25" creationId="{EB5338BC-FB62-479A-A929-ECBEED4C8D15}"/>
          </ac:grpSpMkLst>
        </pc:grpChg>
        <pc:graphicFrameChg chg="mod modGraphic">
          <ac:chgData name="Liu Guangqiang (Student Com20)" userId="S::guliu@unibz.it::32aa47bd-267a-4ba8-bec0-928f3fbda73a" providerId="AD" clId="Web-{1A8A7AEB-E33A-6AC0-865A-E1493105C007}" dt="2021-05-22T20:40:35.933" v="394"/>
          <ac:graphicFrameMkLst>
            <pc:docMk/>
            <pc:sldMk cId="3019288423" sldId="284"/>
            <ac:graphicFrameMk id="4" creationId="{940FDDC6-916A-4029-999D-2311564AD170}"/>
          </ac:graphicFrameMkLst>
        </pc:graphicFrameChg>
        <pc:graphicFrameChg chg="add del mod modGraphic">
          <ac:chgData name="Liu Guangqiang (Student Com20)" userId="S::guliu@unibz.it::32aa47bd-267a-4ba8-bec0-928f3fbda73a" providerId="AD" clId="Web-{1A8A7AEB-E33A-6AC0-865A-E1493105C007}" dt="2021-05-22T19:44:53.246" v="29"/>
          <ac:graphicFrameMkLst>
            <pc:docMk/>
            <pc:sldMk cId="3019288423" sldId="284"/>
            <ac:graphicFrameMk id="5" creationId="{9726B5BF-991B-4496-9B8B-E9E8E9F62673}"/>
          </ac:graphicFrameMkLst>
        </pc:graphicFrameChg>
      </pc:sldChg>
    </pc:docChg>
  </pc:docChgLst>
  <pc:docChgLst>
    <pc:chgData name="Liu Guangqiang (Student Com20)" userId="32aa47bd-267a-4ba8-bec0-928f3fbda73a" providerId="ADAL" clId="{B00F9F8C-362B-EB4A-9EDD-82E61BB59D32}"/>
    <pc:docChg chg="modSld">
      <pc:chgData name="Liu Guangqiang (Student Com20)" userId="32aa47bd-267a-4ba8-bec0-928f3fbda73a" providerId="ADAL" clId="{B00F9F8C-362B-EB4A-9EDD-82E61BB59D32}" dt="2021-05-27T08:56:11.827" v="6" actId="1076"/>
      <pc:docMkLst>
        <pc:docMk/>
      </pc:docMkLst>
      <pc:sldChg chg="modSp">
        <pc:chgData name="Liu Guangqiang (Student Com20)" userId="32aa47bd-267a-4ba8-bec0-928f3fbda73a" providerId="ADAL" clId="{B00F9F8C-362B-EB4A-9EDD-82E61BB59D32}" dt="2021-05-27T08:26:11.788" v="2" actId="1076"/>
        <pc:sldMkLst>
          <pc:docMk/>
          <pc:sldMk cId="2933043722" sldId="311"/>
        </pc:sldMkLst>
        <pc:spChg chg="mod">
          <ac:chgData name="Liu Guangqiang (Student Com20)" userId="32aa47bd-267a-4ba8-bec0-928f3fbda73a" providerId="ADAL" clId="{B00F9F8C-362B-EB4A-9EDD-82E61BB59D32}" dt="2021-05-27T08:26:11.788" v="2" actId="1076"/>
          <ac:spMkLst>
            <pc:docMk/>
            <pc:sldMk cId="2933043722" sldId="311"/>
            <ac:spMk id="3" creationId="{340A3107-5E90-4E5A-BC57-8982BC64AE35}"/>
          </ac:spMkLst>
        </pc:spChg>
      </pc:sldChg>
      <pc:sldChg chg="modSp">
        <pc:chgData name="Liu Guangqiang (Student Com20)" userId="32aa47bd-267a-4ba8-bec0-928f3fbda73a" providerId="ADAL" clId="{B00F9F8C-362B-EB4A-9EDD-82E61BB59D32}" dt="2021-05-27T08:39:00.911" v="4" actId="1076"/>
        <pc:sldMkLst>
          <pc:docMk/>
          <pc:sldMk cId="846110201" sldId="315"/>
        </pc:sldMkLst>
        <pc:picChg chg="mod">
          <ac:chgData name="Liu Guangqiang (Student Com20)" userId="32aa47bd-267a-4ba8-bec0-928f3fbda73a" providerId="ADAL" clId="{B00F9F8C-362B-EB4A-9EDD-82E61BB59D32}" dt="2021-05-27T08:39:00.911" v="4" actId="1076"/>
          <ac:picMkLst>
            <pc:docMk/>
            <pc:sldMk cId="846110201" sldId="315"/>
            <ac:picMk id="4" creationId="{6D9C7757-9F43-4E3D-A58F-ECDE45A3FB9F}"/>
          </ac:picMkLst>
        </pc:picChg>
      </pc:sldChg>
      <pc:sldChg chg="modSp">
        <pc:chgData name="Liu Guangqiang (Student Com20)" userId="32aa47bd-267a-4ba8-bec0-928f3fbda73a" providerId="ADAL" clId="{B00F9F8C-362B-EB4A-9EDD-82E61BB59D32}" dt="2021-05-27T08:56:11.827" v="6" actId="1076"/>
        <pc:sldMkLst>
          <pc:docMk/>
          <pc:sldMk cId="1664551725" sldId="319"/>
        </pc:sldMkLst>
        <pc:spChg chg="mod">
          <ac:chgData name="Liu Guangqiang (Student Com20)" userId="32aa47bd-267a-4ba8-bec0-928f3fbda73a" providerId="ADAL" clId="{B00F9F8C-362B-EB4A-9EDD-82E61BB59D32}" dt="2021-05-27T08:56:11.827" v="6" actId="1076"/>
          <ac:spMkLst>
            <pc:docMk/>
            <pc:sldMk cId="1664551725" sldId="319"/>
            <ac:spMk id="11" creationId="{9FC0B363-6A26-4F14-8DA8-EFE081A6E707}"/>
          </ac:spMkLst>
        </pc:spChg>
      </pc:sldChg>
    </pc:docChg>
  </pc:docChgLst>
  <pc:docChgLst>
    <pc:chgData name="Mugisha Denis (Student Com20)" userId="2429fd81-18e8-4141-b39c-cc584c6622d2" providerId="ADAL" clId="{4CC9B5CB-FA5D-43A1-9E02-75C6B53400C5}"/>
    <pc:docChg chg="undo redo custSel addSld delSld modSld sldOrd">
      <pc:chgData name="Mugisha Denis (Student Com20)" userId="2429fd81-18e8-4141-b39c-cc584c6622d2" providerId="ADAL" clId="{4CC9B5CB-FA5D-43A1-9E02-75C6B53400C5}" dt="2021-05-27T09:02:05.246" v="7753" actId="20577"/>
      <pc:docMkLst>
        <pc:docMk/>
      </pc:docMkLst>
      <pc:sldChg chg="addSp delSp modSp mod setBg setClrOvrMap modNotesTx">
        <pc:chgData name="Mugisha Denis (Student Com20)" userId="2429fd81-18e8-4141-b39c-cc584c6622d2" providerId="ADAL" clId="{4CC9B5CB-FA5D-43A1-9E02-75C6B53400C5}" dt="2021-05-27T08:23:47.627" v="7652"/>
        <pc:sldMkLst>
          <pc:docMk/>
          <pc:sldMk cId="406031676" sldId="270"/>
        </pc:sldMkLst>
        <pc:spChg chg="mod">
          <ac:chgData name="Mugisha Denis (Student Com20)" userId="2429fd81-18e8-4141-b39c-cc584c6622d2" providerId="ADAL" clId="{4CC9B5CB-FA5D-43A1-9E02-75C6B53400C5}" dt="2021-05-20T18:08:51.489" v="4156" actId="26606"/>
          <ac:spMkLst>
            <pc:docMk/>
            <pc:sldMk cId="406031676" sldId="270"/>
            <ac:spMk id="2" creationId="{B90C8DF8-06A8-4CA8-9E70-9D11ED55324B}"/>
          </ac:spMkLst>
        </pc:spChg>
        <pc:spChg chg="add mod ord">
          <ac:chgData name="Mugisha Denis (Student Com20)" userId="2429fd81-18e8-4141-b39c-cc584c6622d2" providerId="ADAL" clId="{4CC9B5CB-FA5D-43A1-9E02-75C6B53400C5}" dt="2021-05-20T18:35:53.863" v="4627" actId="20577"/>
          <ac:spMkLst>
            <pc:docMk/>
            <pc:sldMk cId="406031676" sldId="270"/>
            <ac:spMk id="3" creationId="{D2DA6A92-ABE2-4FCC-9EA3-A02152DE4C2F}"/>
          </ac:spMkLst>
        </pc:spChg>
        <pc:spChg chg="add del mod">
          <ac:chgData name="Mugisha Denis (Student Com20)" userId="2429fd81-18e8-4141-b39c-cc584c6622d2" providerId="ADAL" clId="{4CC9B5CB-FA5D-43A1-9E02-75C6B53400C5}" dt="2021-05-27T08:23:47.627" v="7652"/>
          <ac:spMkLst>
            <pc:docMk/>
            <pc:sldMk cId="406031676" sldId="270"/>
            <ac:spMk id="19" creationId="{B2AD179F-02FF-43A0-B8B9-AD1F1C97285B}"/>
          </ac:spMkLst>
        </pc:spChg>
        <pc:spChg chg="add del">
          <ac:chgData name="Mugisha Denis (Student Com20)" userId="2429fd81-18e8-4141-b39c-cc584c6622d2" providerId="ADAL" clId="{4CC9B5CB-FA5D-43A1-9E02-75C6B53400C5}" dt="2021-05-15T05:45:25.828" v="955" actId="26606"/>
          <ac:spMkLst>
            <pc:docMk/>
            <pc:sldMk cId="406031676" sldId="270"/>
            <ac:spMk id="74" creationId="{2B97F24A-32CE-4C1C-A50D-3016B394DCFB}"/>
          </ac:spMkLst>
        </pc:spChg>
        <pc:spChg chg="add del">
          <ac:chgData name="Mugisha Denis (Student Com20)" userId="2429fd81-18e8-4141-b39c-cc584c6622d2" providerId="ADAL" clId="{4CC9B5CB-FA5D-43A1-9E02-75C6B53400C5}" dt="2021-05-15T05:45:25.828" v="955" actId="26606"/>
          <ac:spMkLst>
            <pc:docMk/>
            <pc:sldMk cId="406031676" sldId="270"/>
            <ac:spMk id="76" creationId="{CD8B4F24-440B-49E9-B85D-733523DC064B}"/>
          </ac:spMkLst>
        </pc:spChg>
        <pc:spChg chg="add del">
          <ac:chgData name="Mugisha Denis (Student Com20)" userId="2429fd81-18e8-4141-b39c-cc584c6622d2" providerId="ADAL" clId="{4CC9B5CB-FA5D-43A1-9E02-75C6B53400C5}" dt="2021-05-20T18:08:51.489" v="4156" actId="26606"/>
          <ac:spMkLst>
            <pc:docMk/>
            <pc:sldMk cId="406031676" sldId="270"/>
            <ac:spMk id="78" creationId="{A310ABCD-C34B-42D1-9BEB-47755A3EA36C}"/>
          </ac:spMkLst>
        </pc:spChg>
        <pc:spChg chg="add del">
          <ac:chgData name="Mugisha Denis (Student Com20)" userId="2429fd81-18e8-4141-b39c-cc584c6622d2" providerId="ADAL" clId="{4CC9B5CB-FA5D-43A1-9E02-75C6B53400C5}" dt="2021-05-20T18:08:51.489" v="4156" actId="26606"/>
          <ac:spMkLst>
            <pc:docMk/>
            <pc:sldMk cId="406031676" sldId="270"/>
            <ac:spMk id="80" creationId="{F38AB6A2-89F7-43B5-B608-50DFC740DEBF}"/>
          </ac:spMkLst>
        </pc:spChg>
        <pc:spChg chg="add del">
          <ac:chgData name="Mugisha Denis (Student Com20)" userId="2429fd81-18e8-4141-b39c-cc584c6622d2" providerId="ADAL" clId="{4CC9B5CB-FA5D-43A1-9E02-75C6B53400C5}" dt="2021-05-20T18:08:51.489" v="4156" actId="26606"/>
          <ac:spMkLst>
            <pc:docMk/>
            <pc:sldMk cId="406031676" sldId="270"/>
            <ac:spMk id="82" creationId="{06585B74-DAF6-470E-B2F3-B5530A709AAC}"/>
          </ac:spMkLst>
        </pc:spChg>
        <pc:spChg chg="add del">
          <ac:chgData name="Mugisha Denis (Student Com20)" userId="2429fd81-18e8-4141-b39c-cc584c6622d2" providerId="ADAL" clId="{4CC9B5CB-FA5D-43A1-9E02-75C6B53400C5}" dt="2021-05-20T18:08:51.489" v="4156" actId="26606"/>
          <ac:spMkLst>
            <pc:docMk/>
            <pc:sldMk cId="406031676" sldId="270"/>
            <ac:spMk id="84" creationId="{30BAD96F-CE2F-4682-99B8-0DD9E6AE2BED}"/>
          </ac:spMkLst>
        </pc:spChg>
        <pc:spChg chg="add del">
          <ac:chgData name="Mugisha Denis (Student Com20)" userId="2429fd81-18e8-4141-b39c-cc584c6622d2" providerId="ADAL" clId="{4CC9B5CB-FA5D-43A1-9E02-75C6B53400C5}" dt="2021-05-20T18:08:51.489" v="4156" actId="26606"/>
          <ac:spMkLst>
            <pc:docMk/>
            <pc:sldMk cId="406031676" sldId="270"/>
            <ac:spMk id="1028" creationId="{823AC064-BC96-4F32-8AE1-B2FD38754823}"/>
          </ac:spMkLst>
        </pc:spChg>
        <pc:spChg chg="add del">
          <ac:chgData name="Mugisha Denis (Student Com20)" userId="2429fd81-18e8-4141-b39c-cc584c6622d2" providerId="ADAL" clId="{4CC9B5CB-FA5D-43A1-9E02-75C6B53400C5}" dt="2021-05-20T18:08:51.489" v="4156" actId="26606"/>
          <ac:spMkLst>
            <pc:docMk/>
            <pc:sldMk cId="406031676" sldId="270"/>
            <ac:spMk id="1031" creationId="{99CEE05D-F25C-4EC3-B527-D9C999E335CD}"/>
          </ac:spMkLst>
        </pc:spChg>
        <pc:spChg chg="add del">
          <ac:chgData name="Mugisha Denis (Student Com20)" userId="2429fd81-18e8-4141-b39c-cc584c6622d2" providerId="ADAL" clId="{4CC9B5CB-FA5D-43A1-9E02-75C6B53400C5}" dt="2021-05-20T18:08:51.489" v="4156" actId="26606"/>
          <ac:spMkLst>
            <pc:docMk/>
            <pc:sldMk cId="406031676" sldId="270"/>
            <ac:spMk id="1032" creationId="{4F036726-0C05-446E-91C3-B986EBEA055E}"/>
          </ac:spMkLst>
        </pc:spChg>
        <pc:picChg chg="add del mod ord modCrop">
          <ac:chgData name="Mugisha Denis (Student Com20)" userId="2429fd81-18e8-4141-b39c-cc584c6622d2" providerId="ADAL" clId="{4CC9B5CB-FA5D-43A1-9E02-75C6B53400C5}" dt="2021-05-20T18:22:13.391" v="4193" actId="478"/>
          <ac:picMkLst>
            <pc:docMk/>
            <pc:sldMk cId="406031676" sldId="270"/>
            <ac:picMk id="5" creationId="{9AEBC11D-3208-4E46-9F73-689F640B9DBC}"/>
          </ac:picMkLst>
        </pc:picChg>
        <pc:picChg chg="add mod">
          <ac:chgData name="Mugisha Denis (Student Com20)" userId="2429fd81-18e8-4141-b39c-cc584c6622d2" providerId="ADAL" clId="{4CC9B5CB-FA5D-43A1-9E02-75C6B53400C5}" dt="2021-05-20T18:36:04.094" v="4628" actId="1076"/>
          <ac:picMkLst>
            <pc:docMk/>
            <pc:sldMk cId="406031676" sldId="270"/>
            <ac:picMk id="6" creationId="{FA5D6B8A-EF0C-40AB-BDDE-16036D467A84}"/>
          </ac:picMkLst>
        </pc:picChg>
        <pc:picChg chg="add del mod">
          <ac:chgData name="Mugisha Denis (Student Com20)" userId="2429fd81-18e8-4141-b39c-cc584c6622d2" providerId="ADAL" clId="{4CC9B5CB-FA5D-43A1-9E02-75C6B53400C5}" dt="2021-05-20T18:34:45.567" v="4600" actId="478"/>
          <ac:picMkLst>
            <pc:docMk/>
            <pc:sldMk cId="406031676" sldId="270"/>
            <ac:picMk id="7" creationId="{9E5B5F99-73F4-47BA-A8E7-006C9A01969D}"/>
          </ac:picMkLst>
        </pc:picChg>
        <pc:picChg chg="add del mod">
          <ac:chgData name="Mugisha Denis (Student Com20)" userId="2429fd81-18e8-4141-b39c-cc584c6622d2" providerId="ADAL" clId="{4CC9B5CB-FA5D-43A1-9E02-75C6B53400C5}" dt="2021-05-20T18:18:33.002" v="4189" actId="478"/>
          <ac:picMkLst>
            <pc:docMk/>
            <pc:sldMk cId="406031676" sldId="270"/>
            <ac:picMk id="8" creationId="{B121EBDA-C797-4E55-B4C3-3311AF745519}"/>
          </ac:picMkLst>
        </pc:picChg>
        <pc:picChg chg="add mod">
          <ac:chgData name="Mugisha Denis (Student Com20)" userId="2429fd81-18e8-4141-b39c-cc584c6622d2" providerId="ADAL" clId="{4CC9B5CB-FA5D-43A1-9E02-75C6B53400C5}" dt="2021-05-27T08:22:58.681" v="7644" actId="14100"/>
          <ac:picMkLst>
            <pc:docMk/>
            <pc:sldMk cId="406031676" sldId="270"/>
            <ac:picMk id="10" creationId="{B89E7B80-2E19-4F2E-93EF-177BA639A986}"/>
          </ac:picMkLst>
        </pc:picChg>
        <pc:cxnChg chg="add del">
          <ac:chgData name="Mugisha Denis (Student Com20)" userId="2429fd81-18e8-4141-b39c-cc584c6622d2" providerId="ADAL" clId="{4CC9B5CB-FA5D-43A1-9E02-75C6B53400C5}" dt="2021-05-20T18:08:51.489" v="4156" actId="26606"/>
          <ac:cxnSpMkLst>
            <pc:docMk/>
            <pc:sldMk cId="406031676" sldId="270"/>
            <ac:cxnSpMk id="1029" creationId="{7E7C77BC-7138-40B1-A15B-20F57A494629}"/>
          </ac:cxnSpMkLst>
        </pc:cxnChg>
      </pc:sldChg>
      <pc:sldChg chg="addSp delSp modSp mod modNotesTx">
        <pc:chgData name="Mugisha Denis (Student Com20)" userId="2429fd81-18e8-4141-b39c-cc584c6622d2" providerId="ADAL" clId="{4CC9B5CB-FA5D-43A1-9E02-75C6B53400C5}" dt="2021-05-25T05:48:18.239" v="7555" actId="20577"/>
        <pc:sldMkLst>
          <pc:docMk/>
          <pc:sldMk cId="388288513" sldId="280"/>
        </pc:sldMkLst>
        <pc:spChg chg="mod">
          <ac:chgData name="Mugisha Denis (Student Com20)" userId="2429fd81-18e8-4141-b39c-cc584c6622d2" providerId="ADAL" clId="{4CC9B5CB-FA5D-43A1-9E02-75C6B53400C5}" dt="2021-05-20T19:00:46.569" v="4745" actId="20577"/>
          <ac:spMkLst>
            <pc:docMk/>
            <pc:sldMk cId="388288513" sldId="280"/>
            <ac:spMk id="2" creationId="{5E7C91C7-A5C3-421C-A7FE-63292407BA73}"/>
          </ac:spMkLst>
        </pc:spChg>
        <pc:spChg chg="mod">
          <ac:chgData name="Mugisha Denis (Student Com20)" userId="2429fd81-18e8-4141-b39c-cc584c6622d2" providerId="ADAL" clId="{4CC9B5CB-FA5D-43A1-9E02-75C6B53400C5}" dt="2021-05-20T19:02:45.062" v="4894" actId="20577"/>
          <ac:spMkLst>
            <pc:docMk/>
            <pc:sldMk cId="388288513" sldId="280"/>
            <ac:spMk id="3" creationId="{DF1885C4-57F3-45A3-8C61-CD48BCFBFF95}"/>
          </ac:spMkLst>
        </pc:spChg>
        <pc:spChg chg="add mod">
          <ac:chgData name="Mugisha Denis (Student Com20)" userId="2429fd81-18e8-4141-b39c-cc584c6622d2" providerId="ADAL" clId="{4CC9B5CB-FA5D-43A1-9E02-75C6B53400C5}" dt="2021-05-20T19:03:46.642" v="4940" actId="20577"/>
          <ac:spMkLst>
            <pc:docMk/>
            <pc:sldMk cId="388288513" sldId="280"/>
            <ac:spMk id="4" creationId="{9801BF71-8B05-4FCF-8187-EEED423C53B0}"/>
          </ac:spMkLst>
        </pc:spChg>
        <pc:picChg chg="add mod">
          <ac:chgData name="Mugisha Denis (Student Com20)" userId="2429fd81-18e8-4141-b39c-cc584c6622d2" providerId="ADAL" clId="{4CC9B5CB-FA5D-43A1-9E02-75C6B53400C5}" dt="2021-05-20T19:02:53.709" v="4929" actId="1035"/>
          <ac:picMkLst>
            <pc:docMk/>
            <pc:sldMk cId="388288513" sldId="280"/>
            <ac:picMk id="5" creationId="{8095A630-7167-4574-85D0-95C2736AC11C}"/>
          </ac:picMkLst>
        </pc:picChg>
        <pc:picChg chg="add del mod">
          <ac:chgData name="Mugisha Denis (Student Com20)" userId="2429fd81-18e8-4141-b39c-cc584c6622d2" providerId="ADAL" clId="{4CC9B5CB-FA5D-43A1-9E02-75C6B53400C5}" dt="2021-05-16T09:07:36.536" v="1733" actId="478"/>
          <ac:picMkLst>
            <pc:docMk/>
            <pc:sldMk cId="388288513" sldId="280"/>
            <ac:picMk id="6" creationId="{7BDCF2F8-9155-4D5C-82BC-EB9B04F615EB}"/>
          </ac:picMkLst>
        </pc:picChg>
      </pc:sldChg>
      <pc:sldChg chg="modSp mod">
        <pc:chgData name="Mugisha Denis (Student Com20)" userId="2429fd81-18e8-4141-b39c-cc584c6622d2" providerId="ADAL" clId="{4CC9B5CB-FA5D-43A1-9E02-75C6B53400C5}" dt="2021-05-18T19:01:20.359" v="3895" actId="255"/>
        <pc:sldMkLst>
          <pc:docMk/>
          <pc:sldMk cId="589636736" sldId="282"/>
        </pc:sldMkLst>
        <pc:spChg chg="mod">
          <ac:chgData name="Mugisha Denis (Student Com20)" userId="2429fd81-18e8-4141-b39c-cc584c6622d2" providerId="ADAL" clId="{4CC9B5CB-FA5D-43A1-9E02-75C6B53400C5}" dt="2021-05-18T19:00:20.779" v="3891" actId="6549"/>
          <ac:spMkLst>
            <pc:docMk/>
            <pc:sldMk cId="589636736" sldId="282"/>
            <ac:spMk id="13" creationId="{61B05184-BAE2-47B7-9627-197C9B2F2ACF}"/>
          </ac:spMkLst>
        </pc:spChg>
        <pc:spChg chg="mod">
          <ac:chgData name="Mugisha Denis (Student Com20)" userId="2429fd81-18e8-4141-b39c-cc584c6622d2" providerId="ADAL" clId="{4CC9B5CB-FA5D-43A1-9E02-75C6B53400C5}" dt="2021-05-18T19:01:20.359" v="3895" actId="255"/>
          <ac:spMkLst>
            <pc:docMk/>
            <pc:sldMk cId="589636736" sldId="282"/>
            <ac:spMk id="17" creationId="{FCDE11AA-B22D-4424-95CB-9278CF6813B8}"/>
          </ac:spMkLst>
        </pc:spChg>
        <pc:grpChg chg="mod">
          <ac:chgData name="Mugisha Denis (Student Com20)" userId="2429fd81-18e8-4141-b39c-cc584c6622d2" providerId="ADAL" clId="{4CC9B5CB-FA5D-43A1-9E02-75C6B53400C5}" dt="2021-05-18T18:59:07.931" v="3851" actId="14100"/>
          <ac:grpSpMkLst>
            <pc:docMk/>
            <pc:sldMk cId="589636736" sldId="282"/>
            <ac:grpSpMk id="11" creationId="{9459BBA7-12D2-4B96-A933-FBF37AB4A393}"/>
          </ac:grpSpMkLst>
        </pc:grpChg>
        <pc:graphicFrameChg chg="mod">
          <ac:chgData name="Mugisha Denis (Student Com20)" userId="2429fd81-18e8-4141-b39c-cc584c6622d2" providerId="ADAL" clId="{4CC9B5CB-FA5D-43A1-9E02-75C6B53400C5}" dt="2021-05-17T06:24:47.076" v="3592" actId="20577"/>
          <ac:graphicFrameMkLst>
            <pc:docMk/>
            <pc:sldMk cId="589636736" sldId="282"/>
            <ac:graphicFrameMk id="4" creationId="{75D760A2-6EB1-4E50-AD4C-8B24AEC95630}"/>
          </ac:graphicFrameMkLst>
        </pc:graphicFrameChg>
      </pc:sldChg>
      <pc:sldChg chg="modSp mod ord">
        <pc:chgData name="Mugisha Denis (Student Com20)" userId="2429fd81-18e8-4141-b39c-cc584c6622d2" providerId="ADAL" clId="{4CC9B5CB-FA5D-43A1-9E02-75C6B53400C5}" dt="2021-05-17T06:29:15.125" v="3733"/>
        <pc:sldMkLst>
          <pc:docMk/>
          <pc:sldMk cId="2526510160" sldId="283"/>
        </pc:sldMkLst>
        <pc:spChg chg="mod">
          <ac:chgData name="Mugisha Denis (Student Com20)" userId="2429fd81-18e8-4141-b39c-cc584c6622d2" providerId="ADAL" clId="{4CC9B5CB-FA5D-43A1-9E02-75C6B53400C5}" dt="2021-05-16T14:18:58.915" v="3035" actId="20577"/>
          <ac:spMkLst>
            <pc:docMk/>
            <pc:sldMk cId="2526510160" sldId="283"/>
            <ac:spMk id="2" creationId="{D07D3669-F810-443C-AC20-154928FA90FC}"/>
          </ac:spMkLst>
        </pc:spChg>
        <pc:spChg chg="mod">
          <ac:chgData name="Mugisha Denis (Student Com20)" userId="2429fd81-18e8-4141-b39c-cc584c6622d2" providerId="ADAL" clId="{4CC9B5CB-FA5D-43A1-9E02-75C6B53400C5}" dt="2021-05-16T19:34:20.158" v="3588" actId="20577"/>
          <ac:spMkLst>
            <pc:docMk/>
            <pc:sldMk cId="2526510160" sldId="283"/>
            <ac:spMk id="3" creationId="{C2FA327F-A9FE-473B-B4B6-39AFCC307690}"/>
          </ac:spMkLst>
        </pc:spChg>
      </pc:sldChg>
      <pc:sldChg chg="modSp mod">
        <pc:chgData name="Mugisha Denis (Student Com20)" userId="2429fd81-18e8-4141-b39c-cc584c6622d2" providerId="ADAL" clId="{4CC9B5CB-FA5D-43A1-9E02-75C6B53400C5}" dt="2021-05-18T23:00:41.649" v="3947" actId="20577"/>
        <pc:sldMkLst>
          <pc:docMk/>
          <pc:sldMk cId="3019288423" sldId="284"/>
        </pc:sldMkLst>
        <pc:spChg chg="mod">
          <ac:chgData name="Mugisha Denis (Student Com20)" userId="2429fd81-18e8-4141-b39c-cc584c6622d2" providerId="ADAL" clId="{4CC9B5CB-FA5D-43A1-9E02-75C6B53400C5}" dt="2021-05-17T06:25:43.377" v="3615" actId="20577"/>
          <ac:spMkLst>
            <pc:docMk/>
            <pc:sldMk cId="3019288423" sldId="284"/>
            <ac:spMk id="2" creationId="{3782C993-63D9-43E5-A9BF-7A69FD6CBBDF}"/>
          </ac:spMkLst>
        </pc:spChg>
        <pc:graphicFrameChg chg="mod modGraphic">
          <ac:chgData name="Mugisha Denis (Student Com20)" userId="2429fd81-18e8-4141-b39c-cc584c6622d2" providerId="ADAL" clId="{4CC9B5CB-FA5D-43A1-9E02-75C6B53400C5}" dt="2021-05-18T23:00:41.649" v="3947" actId="20577"/>
          <ac:graphicFrameMkLst>
            <pc:docMk/>
            <pc:sldMk cId="3019288423" sldId="284"/>
            <ac:graphicFrameMk id="4" creationId="{940FDDC6-916A-4029-999D-2311564AD170}"/>
          </ac:graphicFrameMkLst>
        </pc:graphicFrameChg>
      </pc:sldChg>
      <pc:sldChg chg="modSp">
        <pc:chgData name="Mugisha Denis (Student Com20)" userId="2429fd81-18e8-4141-b39c-cc584c6622d2" providerId="ADAL" clId="{4CC9B5CB-FA5D-43A1-9E02-75C6B53400C5}" dt="2021-05-20T13:52:09.489" v="3970" actId="20577"/>
        <pc:sldMkLst>
          <pc:docMk/>
          <pc:sldMk cId="2922867730" sldId="287"/>
        </pc:sldMkLst>
        <pc:spChg chg="mod">
          <ac:chgData name="Mugisha Denis (Student Com20)" userId="2429fd81-18e8-4141-b39c-cc584c6622d2" providerId="ADAL" clId="{4CC9B5CB-FA5D-43A1-9E02-75C6B53400C5}" dt="2021-05-20T13:52:09.489" v="3970" actId="20577"/>
          <ac:spMkLst>
            <pc:docMk/>
            <pc:sldMk cId="2922867730" sldId="287"/>
            <ac:spMk id="2" creationId="{74B33816-6744-4B65-8595-A429FE363239}"/>
          </ac:spMkLst>
        </pc:spChg>
      </pc:sldChg>
      <pc:sldChg chg="del">
        <pc:chgData name="Mugisha Denis (Student Com20)" userId="2429fd81-18e8-4141-b39c-cc584c6622d2" providerId="ADAL" clId="{4CC9B5CB-FA5D-43A1-9E02-75C6B53400C5}" dt="2021-05-17T06:29:23.621" v="3734" actId="2696"/>
        <pc:sldMkLst>
          <pc:docMk/>
          <pc:sldMk cId="1361260101" sldId="291"/>
        </pc:sldMkLst>
      </pc:sldChg>
      <pc:sldChg chg="addSp delSp modSp del mod ord">
        <pc:chgData name="Mugisha Denis (Student Com20)" userId="2429fd81-18e8-4141-b39c-cc584c6622d2" providerId="ADAL" clId="{4CC9B5CB-FA5D-43A1-9E02-75C6B53400C5}" dt="2021-05-13T20:25:11.540" v="728" actId="2696"/>
        <pc:sldMkLst>
          <pc:docMk/>
          <pc:sldMk cId="965283704" sldId="295"/>
        </pc:sldMkLst>
        <pc:spChg chg="mod">
          <ac:chgData name="Mugisha Denis (Student Com20)" userId="2429fd81-18e8-4141-b39c-cc584c6622d2" providerId="ADAL" clId="{4CC9B5CB-FA5D-43A1-9E02-75C6B53400C5}" dt="2021-05-13T20:23:12.465" v="710" actId="20577"/>
          <ac:spMkLst>
            <pc:docMk/>
            <pc:sldMk cId="965283704" sldId="295"/>
            <ac:spMk id="2" creationId="{5E7C91C7-A5C3-421C-A7FE-63292407BA73}"/>
          </ac:spMkLst>
        </pc:spChg>
        <pc:spChg chg="mod">
          <ac:chgData name="Mugisha Denis (Student Com20)" userId="2429fd81-18e8-4141-b39c-cc584c6622d2" providerId="ADAL" clId="{4CC9B5CB-FA5D-43A1-9E02-75C6B53400C5}" dt="2021-05-13T20:20:27.997" v="645" actId="20577"/>
          <ac:spMkLst>
            <pc:docMk/>
            <pc:sldMk cId="965283704" sldId="295"/>
            <ac:spMk id="3" creationId="{DF1885C4-57F3-45A3-8C61-CD48BCFBFF95}"/>
          </ac:spMkLst>
        </pc:spChg>
        <pc:spChg chg="add del">
          <ac:chgData name="Mugisha Denis (Student Com20)" userId="2429fd81-18e8-4141-b39c-cc584c6622d2" providerId="ADAL" clId="{4CC9B5CB-FA5D-43A1-9E02-75C6B53400C5}" dt="2021-05-13T19:43:03.693" v="445"/>
          <ac:spMkLst>
            <pc:docMk/>
            <pc:sldMk cId="965283704" sldId="295"/>
            <ac:spMk id="4" creationId="{40FF303E-6D0D-4D61-AA06-870EED71BDE4}"/>
          </ac:spMkLst>
        </pc:spChg>
        <pc:spChg chg="add del">
          <ac:chgData name="Mugisha Denis (Student Com20)" userId="2429fd81-18e8-4141-b39c-cc584c6622d2" providerId="ADAL" clId="{4CC9B5CB-FA5D-43A1-9E02-75C6B53400C5}" dt="2021-05-13T19:47:33.855" v="452"/>
          <ac:spMkLst>
            <pc:docMk/>
            <pc:sldMk cId="965283704" sldId="295"/>
            <ac:spMk id="5" creationId="{9EA71DB1-B4BC-4DBD-94F6-DC8565856A81}"/>
          </ac:spMkLst>
        </pc:spChg>
      </pc:sldChg>
      <pc:sldChg chg="addSp delSp modSp del mod">
        <pc:chgData name="Mugisha Denis (Student Com20)" userId="2429fd81-18e8-4141-b39c-cc584c6622d2" providerId="ADAL" clId="{4CC9B5CB-FA5D-43A1-9E02-75C6B53400C5}" dt="2021-05-16T11:15:59.965" v="2637" actId="2696"/>
        <pc:sldMkLst>
          <pc:docMk/>
          <pc:sldMk cId="264713400" sldId="296"/>
        </pc:sldMkLst>
        <pc:picChg chg="add del mod">
          <ac:chgData name="Mugisha Denis (Student Com20)" userId="2429fd81-18e8-4141-b39c-cc584c6622d2" providerId="ADAL" clId="{4CC9B5CB-FA5D-43A1-9E02-75C6B53400C5}" dt="2021-05-16T09:40:55.607" v="2312" actId="478"/>
          <ac:picMkLst>
            <pc:docMk/>
            <pc:sldMk cId="264713400" sldId="296"/>
            <ac:picMk id="5" creationId="{E2A82ED3-8B54-4DC1-BA4C-602706B5A163}"/>
          </ac:picMkLst>
        </pc:picChg>
      </pc:sldChg>
      <pc:sldChg chg="modSp mod">
        <pc:chgData name="Mugisha Denis (Student Com20)" userId="2429fd81-18e8-4141-b39c-cc584c6622d2" providerId="ADAL" clId="{4CC9B5CB-FA5D-43A1-9E02-75C6B53400C5}" dt="2021-05-20T15:07:41.855" v="4031" actId="1036"/>
        <pc:sldMkLst>
          <pc:docMk/>
          <pc:sldMk cId="1893402757" sldId="298"/>
        </pc:sldMkLst>
        <pc:spChg chg="mod">
          <ac:chgData name="Mugisha Denis (Student Com20)" userId="2429fd81-18e8-4141-b39c-cc584c6622d2" providerId="ADAL" clId="{4CC9B5CB-FA5D-43A1-9E02-75C6B53400C5}" dt="2021-05-20T15:07:08.097" v="4006" actId="20577"/>
          <ac:spMkLst>
            <pc:docMk/>
            <pc:sldMk cId="1893402757" sldId="298"/>
            <ac:spMk id="11" creationId="{08610558-FE58-4CB0-B7E4-0C0F1F6C6B84}"/>
          </ac:spMkLst>
        </pc:spChg>
        <pc:spChg chg="mod">
          <ac:chgData name="Mugisha Denis (Student Com20)" userId="2429fd81-18e8-4141-b39c-cc584c6622d2" providerId="ADAL" clId="{4CC9B5CB-FA5D-43A1-9E02-75C6B53400C5}" dt="2021-05-20T15:07:41.855" v="4031" actId="1036"/>
          <ac:spMkLst>
            <pc:docMk/>
            <pc:sldMk cId="1893402757" sldId="298"/>
            <ac:spMk id="13" creationId="{BC5E34C3-DA37-4885-BD45-03A30BA036F8}"/>
          </ac:spMkLst>
        </pc:spChg>
        <pc:spChg chg="mod">
          <ac:chgData name="Mugisha Denis (Student Com20)" userId="2429fd81-18e8-4141-b39c-cc584c6622d2" providerId="ADAL" clId="{4CC9B5CB-FA5D-43A1-9E02-75C6B53400C5}" dt="2021-05-20T15:03:46.677" v="3977" actId="1076"/>
          <ac:spMkLst>
            <pc:docMk/>
            <pc:sldMk cId="1893402757" sldId="298"/>
            <ac:spMk id="16" creationId="{224036AE-7A76-4BA3-A90A-250E30881A24}"/>
          </ac:spMkLst>
        </pc:spChg>
        <pc:spChg chg="mod">
          <ac:chgData name="Mugisha Denis (Student Com20)" userId="2429fd81-18e8-4141-b39c-cc584c6622d2" providerId="ADAL" clId="{4CC9B5CB-FA5D-43A1-9E02-75C6B53400C5}" dt="2021-05-20T15:04:00.537" v="4002" actId="1038"/>
          <ac:spMkLst>
            <pc:docMk/>
            <pc:sldMk cId="1893402757" sldId="298"/>
            <ac:spMk id="18" creationId="{FAD1DAC6-7D36-4DD0-A2C8-B17EF06879EC}"/>
          </ac:spMkLst>
        </pc:spChg>
        <pc:picChg chg="mod">
          <ac:chgData name="Mugisha Denis (Student Com20)" userId="2429fd81-18e8-4141-b39c-cc584c6622d2" providerId="ADAL" clId="{4CC9B5CB-FA5D-43A1-9E02-75C6B53400C5}" dt="2021-05-20T15:03:35.968" v="3975" actId="1076"/>
          <ac:picMkLst>
            <pc:docMk/>
            <pc:sldMk cId="1893402757" sldId="298"/>
            <ac:picMk id="12" creationId="{9833E322-A29F-4D7D-965E-37CCD92A8BD4}"/>
          </ac:picMkLst>
        </pc:picChg>
        <pc:picChg chg="mod">
          <ac:chgData name="Mugisha Denis (Student Com20)" userId="2429fd81-18e8-4141-b39c-cc584c6622d2" providerId="ADAL" clId="{4CC9B5CB-FA5D-43A1-9E02-75C6B53400C5}" dt="2021-05-20T15:03:54.704" v="3978" actId="1076"/>
          <ac:picMkLst>
            <pc:docMk/>
            <pc:sldMk cId="1893402757" sldId="298"/>
            <ac:picMk id="1026" creationId="{8B57E19B-EA7F-4445-87A3-E1FF4EF80443}"/>
          </ac:picMkLst>
        </pc:picChg>
      </pc:sldChg>
      <pc:sldChg chg="addSp delSp modSp add mod modNotesTx">
        <pc:chgData name="Mugisha Denis (Student Com20)" userId="2429fd81-18e8-4141-b39c-cc584c6622d2" providerId="ADAL" clId="{4CC9B5CB-FA5D-43A1-9E02-75C6B53400C5}" dt="2021-05-25T05:26:03.238" v="7022" actId="20577"/>
        <pc:sldMkLst>
          <pc:docMk/>
          <pc:sldMk cId="614884809" sldId="302"/>
        </pc:sldMkLst>
        <pc:spChg chg="mod">
          <ac:chgData name="Mugisha Denis (Student Com20)" userId="2429fd81-18e8-4141-b39c-cc584c6622d2" providerId="ADAL" clId="{4CC9B5CB-FA5D-43A1-9E02-75C6B53400C5}" dt="2021-05-16T09:36:04.931" v="2306" actId="313"/>
          <ac:spMkLst>
            <pc:docMk/>
            <pc:sldMk cId="614884809" sldId="302"/>
            <ac:spMk id="2" creationId="{B90C8DF8-06A8-4CA8-9E70-9D11ED55324B}"/>
          </ac:spMkLst>
        </pc:spChg>
        <pc:spChg chg="add mod">
          <ac:chgData name="Mugisha Denis (Student Com20)" userId="2429fd81-18e8-4141-b39c-cc584c6622d2" providerId="ADAL" clId="{4CC9B5CB-FA5D-43A1-9E02-75C6B53400C5}" dt="2021-05-20T19:25:40.090" v="5653" actId="20577"/>
          <ac:spMkLst>
            <pc:docMk/>
            <pc:sldMk cId="614884809" sldId="302"/>
            <ac:spMk id="5" creationId="{1B47F60E-A65C-439C-B0CA-F7F74CEE6F5D}"/>
          </ac:spMkLst>
        </pc:spChg>
        <pc:spChg chg="add mod">
          <ac:chgData name="Mugisha Denis (Student Com20)" userId="2429fd81-18e8-4141-b39c-cc584c6622d2" providerId="ADAL" clId="{4CC9B5CB-FA5D-43A1-9E02-75C6B53400C5}" dt="2021-05-20T19:25:59.196" v="5658" actId="20577"/>
          <ac:spMkLst>
            <pc:docMk/>
            <pc:sldMk cId="614884809" sldId="302"/>
            <ac:spMk id="8" creationId="{87C92942-D14A-4283-B890-38DEB7AD1FFB}"/>
          </ac:spMkLst>
        </pc:spChg>
        <pc:picChg chg="add del mod">
          <ac:chgData name="Mugisha Denis (Student Com20)" userId="2429fd81-18e8-4141-b39c-cc584c6622d2" providerId="ADAL" clId="{4CC9B5CB-FA5D-43A1-9E02-75C6B53400C5}" dt="2021-05-16T09:29:32.732" v="2215" actId="21"/>
          <ac:picMkLst>
            <pc:docMk/>
            <pc:sldMk cId="614884809" sldId="302"/>
            <ac:picMk id="4" creationId="{1924F7F4-EAC3-42F8-A593-37ADACC2AB5E}"/>
          </ac:picMkLst>
        </pc:picChg>
        <pc:picChg chg="add mod">
          <ac:chgData name="Mugisha Denis (Student Com20)" userId="2429fd81-18e8-4141-b39c-cc584c6622d2" providerId="ADAL" clId="{4CC9B5CB-FA5D-43A1-9E02-75C6B53400C5}" dt="2021-05-20T19:24:21.731" v="5639" actId="1035"/>
          <ac:picMkLst>
            <pc:docMk/>
            <pc:sldMk cId="614884809" sldId="302"/>
            <ac:picMk id="7" creationId="{B5476C35-98E0-432E-AAAD-060A466F8889}"/>
          </ac:picMkLst>
        </pc:picChg>
        <pc:picChg chg="add mod">
          <ac:chgData name="Mugisha Denis (Student Com20)" userId="2429fd81-18e8-4141-b39c-cc584c6622d2" providerId="ADAL" clId="{4CC9B5CB-FA5D-43A1-9E02-75C6B53400C5}" dt="2021-05-20T19:24:10.164" v="5599" actId="1035"/>
          <ac:picMkLst>
            <pc:docMk/>
            <pc:sldMk cId="614884809" sldId="302"/>
            <ac:picMk id="9" creationId="{E95BDF87-AB50-415D-BA09-4E6B7DD6839A}"/>
          </ac:picMkLst>
        </pc:picChg>
        <pc:cxnChg chg="add mod">
          <ac:chgData name="Mugisha Denis (Student Com20)" userId="2429fd81-18e8-4141-b39c-cc584c6622d2" providerId="ADAL" clId="{4CC9B5CB-FA5D-43A1-9E02-75C6B53400C5}" dt="2021-05-23T17:10:37.770" v="6981" actId="1076"/>
          <ac:cxnSpMkLst>
            <pc:docMk/>
            <pc:sldMk cId="614884809" sldId="302"/>
            <ac:cxnSpMk id="10" creationId="{5013C9BB-B9BD-407A-8226-C6019661AB5A}"/>
          </ac:cxnSpMkLst>
        </pc:cxnChg>
      </pc:sldChg>
      <pc:sldChg chg="addSp delSp modSp add mod modAnim modNotesTx">
        <pc:chgData name="Mugisha Denis (Student Com20)" userId="2429fd81-18e8-4141-b39c-cc584c6622d2" providerId="ADAL" clId="{4CC9B5CB-FA5D-43A1-9E02-75C6B53400C5}" dt="2021-05-25T05:31:54.625" v="7314" actId="20577"/>
        <pc:sldMkLst>
          <pc:docMk/>
          <pc:sldMk cId="326524583" sldId="306"/>
        </pc:sldMkLst>
        <pc:spChg chg="mod">
          <ac:chgData name="Mugisha Denis (Student Com20)" userId="2429fd81-18e8-4141-b39c-cc584c6622d2" providerId="ADAL" clId="{4CC9B5CB-FA5D-43A1-9E02-75C6B53400C5}" dt="2021-05-16T11:15:45.758" v="2636" actId="20577"/>
          <ac:spMkLst>
            <pc:docMk/>
            <pc:sldMk cId="326524583" sldId="306"/>
            <ac:spMk id="2" creationId="{B90C8DF8-06A8-4CA8-9E70-9D11ED55324B}"/>
          </ac:spMkLst>
        </pc:spChg>
        <pc:spChg chg="mod">
          <ac:chgData name="Mugisha Denis (Student Com20)" userId="2429fd81-18e8-4141-b39c-cc584c6622d2" providerId="ADAL" clId="{4CC9B5CB-FA5D-43A1-9E02-75C6B53400C5}" dt="2021-05-20T19:10:56.153" v="4941"/>
          <ac:spMkLst>
            <pc:docMk/>
            <pc:sldMk cId="326524583" sldId="306"/>
            <ac:spMk id="17" creationId="{45330178-1610-4163-831C-929D5CF3E1CE}"/>
          </ac:spMkLst>
        </pc:spChg>
        <pc:spChg chg="mod">
          <ac:chgData name="Mugisha Denis (Student Com20)" userId="2429fd81-18e8-4141-b39c-cc584c6622d2" providerId="ADAL" clId="{4CC9B5CB-FA5D-43A1-9E02-75C6B53400C5}" dt="2021-05-20T19:10:56.153" v="4941"/>
          <ac:spMkLst>
            <pc:docMk/>
            <pc:sldMk cId="326524583" sldId="306"/>
            <ac:spMk id="19" creationId="{16FE5B74-53FE-47B7-9C83-4AF2407CBBC0}"/>
          </ac:spMkLst>
        </pc:spChg>
        <pc:spChg chg="mod">
          <ac:chgData name="Mugisha Denis (Student Com20)" userId="2429fd81-18e8-4141-b39c-cc584c6622d2" providerId="ADAL" clId="{4CC9B5CB-FA5D-43A1-9E02-75C6B53400C5}" dt="2021-05-20T19:13:36.255" v="4967"/>
          <ac:spMkLst>
            <pc:docMk/>
            <pc:sldMk cId="326524583" sldId="306"/>
            <ac:spMk id="23" creationId="{8278FC30-EF8C-4E1C-931F-E6F06B41F867}"/>
          </ac:spMkLst>
        </pc:spChg>
        <pc:spChg chg="mod">
          <ac:chgData name="Mugisha Denis (Student Com20)" userId="2429fd81-18e8-4141-b39c-cc584c6622d2" providerId="ADAL" clId="{4CC9B5CB-FA5D-43A1-9E02-75C6B53400C5}" dt="2021-05-20T19:13:36.255" v="4967"/>
          <ac:spMkLst>
            <pc:docMk/>
            <pc:sldMk cId="326524583" sldId="306"/>
            <ac:spMk id="25" creationId="{E3EACE62-54D8-48E2-9A1F-E642A10180C7}"/>
          </ac:spMkLst>
        </pc:spChg>
        <pc:grpChg chg="add mod">
          <ac:chgData name="Mugisha Denis (Student Com20)" userId="2429fd81-18e8-4141-b39c-cc584c6622d2" providerId="ADAL" clId="{4CC9B5CB-FA5D-43A1-9E02-75C6B53400C5}" dt="2021-05-20T19:13:31.323" v="4966" actId="14100"/>
          <ac:grpSpMkLst>
            <pc:docMk/>
            <pc:sldMk cId="326524583" sldId="306"/>
            <ac:grpSpMk id="15" creationId="{086887A7-DFEF-471B-871F-F2B658F60A8C}"/>
          </ac:grpSpMkLst>
        </pc:grpChg>
        <pc:grpChg chg="add mod">
          <ac:chgData name="Mugisha Denis (Student Com20)" userId="2429fd81-18e8-4141-b39c-cc584c6622d2" providerId="ADAL" clId="{4CC9B5CB-FA5D-43A1-9E02-75C6B53400C5}" dt="2021-05-20T19:13:55.176" v="5113" actId="1035"/>
          <ac:grpSpMkLst>
            <pc:docMk/>
            <pc:sldMk cId="326524583" sldId="306"/>
            <ac:grpSpMk id="21" creationId="{E79D7845-7911-43C0-B0D8-EEF5B233900C}"/>
          </ac:grpSpMkLst>
        </pc:grpChg>
        <pc:picChg chg="add del mod">
          <ac:chgData name="Mugisha Denis (Student Com20)" userId="2429fd81-18e8-4141-b39c-cc584c6622d2" providerId="ADAL" clId="{4CC9B5CB-FA5D-43A1-9E02-75C6B53400C5}" dt="2021-05-16T11:08:45.046" v="2580" actId="478"/>
          <ac:picMkLst>
            <pc:docMk/>
            <pc:sldMk cId="326524583" sldId="306"/>
            <ac:picMk id="4" creationId="{01C29997-687E-4396-86F6-88E2C452CE44}"/>
          </ac:picMkLst>
        </pc:picChg>
        <pc:picChg chg="del">
          <ac:chgData name="Mugisha Denis (Student Com20)" userId="2429fd81-18e8-4141-b39c-cc584c6622d2" providerId="ADAL" clId="{4CC9B5CB-FA5D-43A1-9E02-75C6B53400C5}" dt="2021-05-16T09:39:50.125" v="2307" actId="478"/>
          <ac:picMkLst>
            <pc:docMk/>
            <pc:sldMk cId="326524583" sldId="306"/>
            <ac:picMk id="5" creationId="{E2A82ED3-8B54-4DC1-BA4C-602706B5A163}"/>
          </ac:picMkLst>
        </pc:picChg>
        <pc:picChg chg="add del mod">
          <ac:chgData name="Mugisha Denis (Student Com20)" userId="2429fd81-18e8-4141-b39c-cc584c6622d2" providerId="ADAL" clId="{4CC9B5CB-FA5D-43A1-9E02-75C6B53400C5}" dt="2021-05-16T11:08:51.847" v="2581" actId="478"/>
          <ac:picMkLst>
            <pc:docMk/>
            <pc:sldMk cId="326524583" sldId="306"/>
            <ac:picMk id="7" creationId="{787FFC1A-8F10-4073-B528-BC285ACF4F93}"/>
          </ac:picMkLst>
        </pc:picChg>
        <pc:picChg chg="add del mod">
          <ac:chgData name="Mugisha Denis (Student Com20)" userId="2429fd81-18e8-4141-b39c-cc584c6622d2" providerId="ADAL" clId="{4CC9B5CB-FA5D-43A1-9E02-75C6B53400C5}" dt="2021-05-16T11:00:01.466" v="2492" actId="478"/>
          <ac:picMkLst>
            <pc:docMk/>
            <pc:sldMk cId="326524583" sldId="306"/>
            <ac:picMk id="9" creationId="{4703BFBA-5098-4DC9-82F6-DAFCB33BCAF1}"/>
          </ac:picMkLst>
        </pc:picChg>
        <pc:picChg chg="add mod">
          <ac:chgData name="Mugisha Denis (Student Com20)" userId="2429fd81-18e8-4141-b39c-cc584c6622d2" providerId="ADAL" clId="{4CC9B5CB-FA5D-43A1-9E02-75C6B53400C5}" dt="2021-05-16T11:12:41.186" v="2599" actId="14100"/>
          <ac:picMkLst>
            <pc:docMk/>
            <pc:sldMk cId="326524583" sldId="306"/>
            <ac:picMk id="16" creationId="{6DFC64A7-FF16-40B3-88C9-0FEA19769042}"/>
          </ac:picMkLst>
        </pc:picChg>
        <pc:picChg chg="add mod">
          <ac:chgData name="Mugisha Denis (Student Com20)" userId="2429fd81-18e8-4141-b39c-cc584c6622d2" providerId="ADAL" clId="{4CC9B5CB-FA5D-43A1-9E02-75C6B53400C5}" dt="2021-05-23T17:11:28.387" v="6994" actId="14100"/>
          <ac:picMkLst>
            <pc:docMk/>
            <pc:sldMk cId="326524583" sldId="306"/>
            <ac:picMk id="18" creationId="{B745685C-0DCB-45E1-9C09-DA4BDDA8CE2D}"/>
          </ac:picMkLst>
        </pc:picChg>
        <pc:picChg chg="add mod">
          <ac:chgData name="Mugisha Denis (Student Com20)" userId="2429fd81-18e8-4141-b39c-cc584c6622d2" providerId="ADAL" clId="{4CC9B5CB-FA5D-43A1-9E02-75C6B53400C5}" dt="2021-05-23T17:11:19.822" v="6992" actId="1036"/>
          <ac:picMkLst>
            <pc:docMk/>
            <pc:sldMk cId="326524583" sldId="306"/>
            <ac:picMk id="20" creationId="{F9514C60-595C-4D15-8C65-B3E96F25385D}"/>
          </ac:picMkLst>
        </pc:picChg>
        <pc:picChg chg="add mod">
          <ac:chgData name="Mugisha Denis (Student Com20)" userId="2429fd81-18e8-4141-b39c-cc584c6622d2" providerId="ADAL" clId="{4CC9B5CB-FA5D-43A1-9E02-75C6B53400C5}" dt="2021-05-16T11:12:38.044" v="2598" actId="14100"/>
          <ac:picMkLst>
            <pc:docMk/>
            <pc:sldMk cId="326524583" sldId="306"/>
            <ac:picMk id="22" creationId="{F305BFA3-D05E-4956-BFE8-A0B7870670DA}"/>
          </ac:picMkLst>
        </pc:picChg>
        <pc:picChg chg="add mod">
          <ac:chgData name="Mugisha Denis (Student Com20)" userId="2429fd81-18e8-4141-b39c-cc584c6622d2" providerId="ADAL" clId="{4CC9B5CB-FA5D-43A1-9E02-75C6B53400C5}" dt="2021-05-20T19:11:09.154" v="4945" actId="1076"/>
          <ac:picMkLst>
            <pc:docMk/>
            <pc:sldMk cId="326524583" sldId="306"/>
            <ac:picMk id="24" creationId="{6568BB08-0EEF-4F8E-984C-FC3E99EB10F8}"/>
          </ac:picMkLst>
        </pc:picChg>
        <pc:picChg chg="add mod">
          <ac:chgData name="Mugisha Denis (Student Com20)" userId="2429fd81-18e8-4141-b39c-cc584c6622d2" providerId="ADAL" clId="{4CC9B5CB-FA5D-43A1-9E02-75C6B53400C5}" dt="2021-05-23T17:11:37.807" v="6995" actId="14100"/>
          <ac:picMkLst>
            <pc:docMk/>
            <pc:sldMk cId="326524583" sldId="306"/>
            <ac:picMk id="26" creationId="{3F34844B-410B-4F21-A4CB-72A2E305F57B}"/>
          </ac:picMkLst>
        </pc:picChg>
        <pc:inkChg chg="add del">
          <ac:chgData name="Mugisha Denis (Student Com20)" userId="2429fd81-18e8-4141-b39c-cc584c6622d2" providerId="ADAL" clId="{4CC9B5CB-FA5D-43A1-9E02-75C6B53400C5}" dt="2021-05-16T10:57:08.697" v="2465" actId="9405"/>
          <ac:inkMkLst>
            <pc:docMk/>
            <pc:sldMk cId="326524583" sldId="306"/>
            <ac:inkMk id="10" creationId="{735977F2-C571-40C6-AAFC-6118F71A1CDB}"/>
          </ac:inkMkLst>
        </pc:inkChg>
        <pc:inkChg chg="add">
          <ac:chgData name="Mugisha Denis (Student Com20)" userId="2429fd81-18e8-4141-b39c-cc584c6622d2" providerId="ADAL" clId="{4CC9B5CB-FA5D-43A1-9E02-75C6B53400C5}" dt="2021-05-16T10:57:18.302" v="2466" actId="9405"/>
          <ac:inkMkLst>
            <pc:docMk/>
            <pc:sldMk cId="326524583" sldId="306"/>
            <ac:inkMk id="11" creationId="{176A6FD6-32F1-4EB8-B224-3D0C061FF7EA}"/>
          </ac:inkMkLst>
        </pc:inkChg>
        <pc:inkChg chg="add">
          <ac:chgData name="Mugisha Denis (Student Com20)" userId="2429fd81-18e8-4141-b39c-cc584c6622d2" providerId="ADAL" clId="{4CC9B5CB-FA5D-43A1-9E02-75C6B53400C5}" dt="2021-05-16T10:57:21.210" v="2467" actId="9405"/>
          <ac:inkMkLst>
            <pc:docMk/>
            <pc:sldMk cId="326524583" sldId="306"/>
            <ac:inkMk id="12" creationId="{A7946CAE-DA63-4ADE-9D18-F06BFEBC646A}"/>
          </ac:inkMkLst>
        </pc:inkChg>
        <pc:cxnChg chg="add mod">
          <ac:chgData name="Mugisha Denis (Student Com20)" userId="2429fd81-18e8-4141-b39c-cc584c6622d2" providerId="ADAL" clId="{4CC9B5CB-FA5D-43A1-9E02-75C6B53400C5}" dt="2021-05-23T17:11:49.615" v="7006" actId="1036"/>
          <ac:cxnSpMkLst>
            <pc:docMk/>
            <pc:sldMk cId="326524583" sldId="306"/>
            <ac:cxnSpMk id="14" creationId="{932A9E80-37DB-4AAC-A3B2-B2E30AE563B1}"/>
          </ac:cxnSpMkLst>
        </pc:cxnChg>
      </pc:sldChg>
      <pc:sldChg chg="addSp delSp modSp add mod modNotesTx">
        <pc:chgData name="Mugisha Denis (Student Com20)" userId="2429fd81-18e8-4141-b39c-cc584c6622d2" providerId="ADAL" clId="{4CC9B5CB-FA5D-43A1-9E02-75C6B53400C5}" dt="2021-05-23T17:09:41.978" v="6979" actId="20577"/>
        <pc:sldMkLst>
          <pc:docMk/>
          <pc:sldMk cId="3560765103" sldId="307"/>
        </pc:sldMkLst>
        <pc:spChg chg="mod">
          <ac:chgData name="Mugisha Denis (Student Com20)" userId="2429fd81-18e8-4141-b39c-cc584c6622d2" providerId="ADAL" clId="{4CC9B5CB-FA5D-43A1-9E02-75C6B53400C5}" dt="2021-05-20T19:39:15.936" v="6056" actId="20577"/>
          <ac:spMkLst>
            <pc:docMk/>
            <pc:sldMk cId="3560765103" sldId="307"/>
            <ac:spMk id="2" creationId="{B90C8DF8-06A8-4CA8-9E70-9D11ED55324B}"/>
          </ac:spMkLst>
        </pc:spChg>
        <pc:spChg chg="mod">
          <ac:chgData name="Mugisha Denis (Student Com20)" userId="2429fd81-18e8-4141-b39c-cc584c6622d2" providerId="ADAL" clId="{4CC9B5CB-FA5D-43A1-9E02-75C6B53400C5}" dt="2021-05-20T19:35:02.918" v="5986" actId="14100"/>
          <ac:spMkLst>
            <pc:docMk/>
            <pc:sldMk cId="3560765103" sldId="307"/>
            <ac:spMk id="5" creationId="{1B47F60E-A65C-439C-B0CA-F7F74CEE6F5D}"/>
          </ac:spMkLst>
        </pc:spChg>
        <pc:spChg chg="add mod">
          <ac:chgData name="Mugisha Denis (Student Com20)" userId="2429fd81-18e8-4141-b39c-cc584c6622d2" providerId="ADAL" clId="{4CC9B5CB-FA5D-43A1-9E02-75C6B53400C5}" dt="2021-05-20T19:35:02.566" v="5985" actId="1037"/>
          <ac:spMkLst>
            <pc:docMk/>
            <pc:sldMk cId="3560765103" sldId="307"/>
            <ac:spMk id="8" creationId="{9813FDA4-8C70-4B4D-AE35-B75AD2F30884}"/>
          </ac:spMkLst>
        </pc:spChg>
        <pc:spChg chg="add del mod">
          <ac:chgData name="Mugisha Denis (Student Com20)" userId="2429fd81-18e8-4141-b39c-cc584c6622d2" providerId="ADAL" clId="{4CC9B5CB-FA5D-43A1-9E02-75C6B53400C5}" dt="2021-05-20T19:35:00.301" v="5979"/>
          <ac:spMkLst>
            <pc:docMk/>
            <pc:sldMk cId="3560765103" sldId="307"/>
            <ac:spMk id="14" creationId="{150D375D-9B0C-45FC-A068-491A1D0819BE}"/>
          </ac:spMkLst>
        </pc:spChg>
        <pc:spChg chg="del">
          <ac:chgData name="Mugisha Denis (Student Com20)" userId="2429fd81-18e8-4141-b39c-cc584c6622d2" providerId="ADAL" clId="{4CC9B5CB-FA5D-43A1-9E02-75C6B53400C5}" dt="2021-05-23T17:08:33.773" v="6967" actId="478"/>
          <ac:spMkLst>
            <pc:docMk/>
            <pc:sldMk cId="3560765103" sldId="307"/>
            <ac:spMk id="14" creationId="{EFB4118F-8FD9-48C8-9693-120D9EC8BAEB}"/>
          </ac:spMkLst>
        </pc:spChg>
        <pc:spChg chg="add del mod">
          <ac:chgData name="Mugisha Denis (Student Com20)" userId="2429fd81-18e8-4141-b39c-cc584c6622d2" providerId="ADAL" clId="{4CC9B5CB-FA5D-43A1-9E02-75C6B53400C5}" dt="2021-05-23T14:18:16.749" v="6087" actId="478"/>
          <ac:spMkLst>
            <pc:docMk/>
            <pc:sldMk cId="3560765103" sldId="307"/>
            <ac:spMk id="15" creationId="{A431A43D-3D04-4778-B9EF-4B218760F4F1}"/>
          </ac:spMkLst>
        </pc:spChg>
        <pc:spChg chg="add del mod">
          <ac:chgData name="Mugisha Denis (Student Com20)" userId="2429fd81-18e8-4141-b39c-cc584c6622d2" providerId="ADAL" clId="{4CC9B5CB-FA5D-43A1-9E02-75C6B53400C5}" dt="2021-05-23T17:05:23.814" v="6950" actId="478"/>
          <ac:spMkLst>
            <pc:docMk/>
            <pc:sldMk cId="3560765103" sldId="307"/>
            <ac:spMk id="16" creationId="{A4354CE8-BD17-4880-8DE4-7807C6EF5360}"/>
          </ac:spMkLst>
        </pc:spChg>
        <pc:spChg chg="add mod">
          <ac:chgData name="Mugisha Denis (Student Com20)" userId="2429fd81-18e8-4141-b39c-cc584c6622d2" providerId="ADAL" clId="{4CC9B5CB-FA5D-43A1-9E02-75C6B53400C5}" dt="2021-05-23T17:09:41.978" v="6979" actId="20577"/>
          <ac:spMkLst>
            <pc:docMk/>
            <pc:sldMk cId="3560765103" sldId="307"/>
            <ac:spMk id="17" creationId="{48AB2693-E6B8-460B-847A-28EA2C53CDD1}"/>
          </ac:spMkLst>
        </pc:spChg>
        <pc:picChg chg="add del mod">
          <ac:chgData name="Mugisha Denis (Student Com20)" userId="2429fd81-18e8-4141-b39c-cc584c6622d2" providerId="ADAL" clId="{4CC9B5CB-FA5D-43A1-9E02-75C6B53400C5}" dt="2021-05-20T19:30:01.811" v="5736" actId="478"/>
          <ac:picMkLst>
            <pc:docMk/>
            <pc:sldMk cId="3560765103" sldId="307"/>
            <ac:picMk id="4" creationId="{0AC011EE-84CF-4580-A41F-61D945CE994C}"/>
          </ac:picMkLst>
        </pc:picChg>
        <pc:picChg chg="del">
          <ac:chgData name="Mugisha Denis (Student Com20)" userId="2429fd81-18e8-4141-b39c-cc584c6622d2" providerId="ADAL" clId="{4CC9B5CB-FA5D-43A1-9E02-75C6B53400C5}" dt="2021-05-16T11:16:11.108" v="2638" actId="478"/>
          <ac:picMkLst>
            <pc:docMk/>
            <pc:sldMk cId="3560765103" sldId="307"/>
            <ac:picMk id="7" creationId="{B5476C35-98E0-432E-AAAD-060A466F8889}"/>
          </ac:picMkLst>
        </pc:picChg>
        <pc:picChg chg="del">
          <ac:chgData name="Mugisha Denis (Student Com20)" userId="2429fd81-18e8-4141-b39c-cc584c6622d2" providerId="ADAL" clId="{4CC9B5CB-FA5D-43A1-9E02-75C6B53400C5}" dt="2021-05-16T11:16:11.883" v="2639" actId="478"/>
          <ac:picMkLst>
            <pc:docMk/>
            <pc:sldMk cId="3560765103" sldId="307"/>
            <ac:picMk id="9" creationId="{E95BDF87-AB50-415D-BA09-4E6B7DD6839A}"/>
          </ac:picMkLst>
        </pc:picChg>
        <pc:picChg chg="add del mod">
          <ac:chgData name="Mugisha Denis (Student Com20)" userId="2429fd81-18e8-4141-b39c-cc584c6622d2" providerId="ADAL" clId="{4CC9B5CB-FA5D-43A1-9E02-75C6B53400C5}" dt="2021-05-20T19:30:02.986" v="5737" actId="478"/>
          <ac:picMkLst>
            <pc:docMk/>
            <pc:sldMk cId="3560765103" sldId="307"/>
            <ac:picMk id="10" creationId="{64E1A26D-6012-4D39-8571-D95AF1DCCE98}"/>
          </ac:picMkLst>
        </pc:picChg>
        <pc:picChg chg="add mod">
          <ac:chgData name="Mugisha Denis (Student Com20)" userId="2429fd81-18e8-4141-b39c-cc584c6622d2" providerId="ADAL" clId="{4CC9B5CB-FA5D-43A1-9E02-75C6B53400C5}" dt="2021-05-20T19:35:12.940" v="5990" actId="14100"/>
          <ac:picMkLst>
            <pc:docMk/>
            <pc:sldMk cId="3560765103" sldId="307"/>
            <ac:picMk id="12" creationId="{5820FF94-A20A-4D4D-9492-2B10283F89BD}"/>
          </ac:picMkLst>
        </pc:picChg>
        <pc:picChg chg="add mod">
          <ac:chgData name="Mugisha Denis (Student Com20)" userId="2429fd81-18e8-4141-b39c-cc584c6622d2" providerId="ADAL" clId="{4CC9B5CB-FA5D-43A1-9E02-75C6B53400C5}" dt="2021-05-20T19:35:20.521" v="5991" actId="14100"/>
          <ac:picMkLst>
            <pc:docMk/>
            <pc:sldMk cId="3560765103" sldId="307"/>
            <ac:picMk id="13" creationId="{E2BFA5B4-FCC1-42CD-ACE8-9A438728BD05}"/>
          </ac:picMkLst>
        </pc:picChg>
        <pc:cxnChg chg="add mod">
          <ac:chgData name="Mugisha Denis (Student Com20)" userId="2429fd81-18e8-4141-b39c-cc584c6622d2" providerId="ADAL" clId="{4CC9B5CB-FA5D-43A1-9E02-75C6B53400C5}" dt="2021-05-20T19:36:00.358" v="6013" actId="14100"/>
          <ac:cxnSpMkLst>
            <pc:docMk/>
            <pc:sldMk cId="3560765103" sldId="307"/>
            <ac:cxnSpMk id="11" creationId="{A8A13B98-BCEB-43E4-AE36-8AB407C26BB1}"/>
          </ac:cxnSpMkLst>
        </pc:cxnChg>
      </pc:sldChg>
      <pc:sldChg chg="del">
        <pc:chgData name="Mugisha Denis (Student Com20)" userId="2429fd81-18e8-4141-b39c-cc584c6622d2" providerId="ADAL" clId="{4CC9B5CB-FA5D-43A1-9E02-75C6B53400C5}" dt="2021-05-20T19:31:28.872" v="5795" actId="2696"/>
        <pc:sldMkLst>
          <pc:docMk/>
          <pc:sldMk cId="3987779370" sldId="308"/>
        </pc:sldMkLst>
      </pc:sldChg>
      <pc:sldChg chg="addSp delSp modSp mod modNotesTx">
        <pc:chgData name="Mugisha Denis (Student Com20)" userId="2429fd81-18e8-4141-b39c-cc584c6622d2" providerId="ADAL" clId="{4CC9B5CB-FA5D-43A1-9E02-75C6B53400C5}" dt="2021-05-23T14:38:08.201" v="6585" actId="478"/>
        <pc:sldMkLst>
          <pc:docMk/>
          <pc:sldMk cId="1708026618" sldId="317"/>
        </pc:sldMkLst>
        <pc:spChg chg="add del mod">
          <ac:chgData name="Mugisha Denis (Student Com20)" userId="2429fd81-18e8-4141-b39c-cc584c6622d2" providerId="ADAL" clId="{4CC9B5CB-FA5D-43A1-9E02-75C6B53400C5}" dt="2021-05-23T14:28:00.050" v="6364"/>
          <ac:spMkLst>
            <pc:docMk/>
            <pc:sldMk cId="1708026618" sldId="317"/>
            <ac:spMk id="3" creationId="{8FE6361C-7DCD-4474-ABD0-73A1DE60DA5C}"/>
          </ac:spMkLst>
        </pc:spChg>
        <pc:spChg chg="add del mod">
          <ac:chgData name="Mugisha Denis (Student Com20)" userId="2429fd81-18e8-4141-b39c-cc584c6622d2" providerId="ADAL" clId="{4CC9B5CB-FA5D-43A1-9E02-75C6B53400C5}" dt="2021-05-23T14:28:29.103" v="6370" actId="478"/>
          <ac:spMkLst>
            <pc:docMk/>
            <pc:sldMk cId="1708026618" sldId="317"/>
            <ac:spMk id="5" creationId="{9F85DAA0-800B-49B8-BA83-6E0436293550}"/>
          </ac:spMkLst>
        </pc:spChg>
        <pc:spChg chg="add del mod">
          <ac:chgData name="Mugisha Denis (Student Com20)" userId="2429fd81-18e8-4141-b39c-cc584c6622d2" providerId="ADAL" clId="{4CC9B5CB-FA5D-43A1-9E02-75C6B53400C5}" dt="2021-05-23T14:38:01.215" v="6582" actId="478"/>
          <ac:spMkLst>
            <pc:docMk/>
            <pc:sldMk cId="1708026618" sldId="317"/>
            <ac:spMk id="6" creationId="{B56C3B7D-2691-480F-9112-E24D677AF2C6}"/>
          </ac:spMkLst>
        </pc:spChg>
        <pc:spChg chg="add del mod">
          <ac:chgData name="Mugisha Denis (Student Com20)" userId="2429fd81-18e8-4141-b39c-cc584c6622d2" providerId="ADAL" clId="{4CC9B5CB-FA5D-43A1-9E02-75C6B53400C5}" dt="2021-05-23T14:38:06.089" v="6584" actId="478"/>
          <ac:spMkLst>
            <pc:docMk/>
            <pc:sldMk cId="1708026618" sldId="317"/>
            <ac:spMk id="7" creationId="{59E17BC6-8908-4A9F-A54B-8EEE9257E2B1}"/>
          </ac:spMkLst>
        </pc:spChg>
        <pc:spChg chg="add del mod">
          <ac:chgData name="Mugisha Denis (Student Com20)" userId="2429fd81-18e8-4141-b39c-cc584c6622d2" providerId="ADAL" clId="{4CC9B5CB-FA5D-43A1-9E02-75C6B53400C5}" dt="2021-05-23T14:38:04.041" v="6583" actId="478"/>
          <ac:spMkLst>
            <pc:docMk/>
            <pc:sldMk cId="1708026618" sldId="317"/>
            <ac:spMk id="8" creationId="{475A8CFD-E51B-4834-BA85-E763A4024ECD}"/>
          </ac:spMkLst>
        </pc:spChg>
        <pc:spChg chg="add del mod">
          <ac:chgData name="Mugisha Denis (Student Com20)" userId="2429fd81-18e8-4141-b39c-cc584c6622d2" providerId="ADAL" clId="{4CC9B5CB-FA5D-43A1-9E02-75C6B53400C5}" dt="2021-05-23T14:38:08.201" v="6585" actId="478"/>
          <ac:spMkLst>
            <pc:docMk/>
            <pc:sldMk cId="1708026618" sldId="317"/>
            <ac:spMk id="9" creationId="{DDB279CF-D3F6-486B-ADA9-49D6B51AB886}"/>
          </ac:spMkLst>
        </pc:spChg>
      </pc:sldChg>
      <pc:sldChg chg="modSp mod modNotesTx">
        <pc:chgData name="Mugisha Denis (Student Com20)" userId="2429fd81-18e8-4141-b39c-cc584c6622d2" providerId="ADAL" clId="{4CC9B5CB-FA5D-43A1-9E02-75C6B53400C5}" dt="2021-05-27T09:02:05.246" v="7753" actId="20577"/>
        <pc:sldMkLst>
          <pc:docMk/>
          <pc:sldMk cId="4187189716" sldId="318"/>
        </pc:sldMkLst>
        <pc:spChg chg="mod">
          <ac:chgData name="Mugisha Denis (Student Com20)" userId="2429fd81-18e8-4141-b39c-cc584c6622d2" providerId="ADAL" clId="{4CC9B5CB-FA5D-43A1-9E02-75C6B53400C5}" dt="2021-05-27T09:00:34.364" v="7696" actId="20577"/>
          <ac:spMkLst>
            <pc:docMk/>
            <pc:sldMk cId="4187189716" sldId="318"/>
            <ac:spMk id="6" creationId="{26265358-A57B-4B3B-9D6D-A1690D7EFC39}"/>
          </ac:spMkLst>
        </pc:spChg>
        <pc:graphicFrameChg chg="mod">
          <ac:chgData name="Mugisha Denis (Student Com20)" userId="2429fd81-18e8-4141-b39c-cc584c6622d2" providerId="ADAL" clId="{4CC9B5CB-FA5D-43A1-9E02-75C6B53400C5}" dt="2021-05-18T18:58:32.918" v="3847" actId="20577"/>
          <ac:graphicFrameMkLst>
            <pc:docMk/>
            <pc:sldMk cId="4187189716" sldId="318"/>
            <ac:graphicFrameMk id="4" creationId="{75D760A2-6EB1-4E50-AD4C-8B24AEC95630}"/>
          </ac:graphicFrameMkLst>
        </pc:graphicFrameChg>
      </pc:sldChg>
      <pc:sldChg chg="addSp delSp modSp add del mod modNotesTx">
        <pc:chgData name="Mugisha Denis (Student Com20)" userId="2429fd81-18e8-4141-b39c-cc584c6622d2" providerId="ADAL" clId="{4CC9B5CB-FA5D-43A1-9E02-75C6B53400C5}" dt="2021-05-20T19:31:06.783" v="5794" actId="2696"/>
        <pc:sldMkLst>
          <pc:docMk/>
          <pc:sldMk cId="2207857736" sldId="321"/>
        </pc:sldMkLst>
        <pc:spChg chg="mod">
          <ac:chgData name="Mugisha Denis (Student Com20)" userId="2429fd81-18e8-4141-b39c-cc584c6622d2" providerId="ADAL" clId="{4CC9B5CB-FA5D-43A1-9E02-75C6B53400C5}" dt="2021-05-20T18:07:32.319" v="4154" actId="20577"/>
          <ac:spMkLst>
            <pc:docMk/>
            <pc:sldMk cId="2207857736" sldId="321"/>
            <ac:spMk id="2" creationId="{B90C8DF8-06A8-4CA8-9E70-9D11ED55324B}"/>
          </ac:spMkLst>
        </pc:spChg>
        <pc:spChg chg="mod">
          <ac:chgData name="Mugisha Denis (Student Com20)" userId="2429fd81-18e8-4141-b39c-cc584c6622d2" providerId="ADAL" clId="{4CC9B5CB-FA5D-43A1-9E02-75C6B53400C5}" dt="2021-05-20T18:05:23.698" v="4092" actId="27636"/>
          <ac:spMkLst>
            <pc:docMk/>
            <pc:sldMk cId="2207857736" sldId="321"/>
            <ac:spMk id="5" creationId="{1B47F60E-A65C-439C-B0CA-F7F74CEE6F5D}"/>
          </ac:spMkLst>
        </pc:spChg>
        <pc:spChg chg="mod">
          <ac:chgData name="Mugisha Denis (Student Com20)" userId="2429fd81-18e8-4141-b39c-cc584c6622d2" providerId="ADAL" clId="{4CC9B5CB-FA5D-43A1-9E02-75C6B53400C5}" dt="2021-05-20T18:05:36.714" v="4098" actId="14100"/>
          <ac:spMkLst>
            <pc:docMk/>
            <pc:sldMk cId="2207857736" sldId="321"/>
            <ac:spMk id="8" creationId="{9813FDA4-8C70-4B4D-AE35-B75AD2F30884}"/>
          </ac:spMkLst>
        </pc:spChg>
        <pc:picChg chg="del">
          <ac:chgData name="Mugisha Denis (Student Com20)" userId="2429fd81-18e8-4141-b39c-cc584c6622d2" providerId="ADAL" clId="{4CC9B5CB-FA5D-43A1-9E02-75C6B53400C5}" dt="2021-05-20T18:05:14.209" v="4088" actId="478"/>
          <ac:picMkLst>
            <pc:docMk/>
            <pc:sldMk cId="2207857736" sldId="321"/>
            <ac:picMk id="4" creationId="{0AC011EE-84CF-4580-A41F-61D945CE994C}"/>
          </ac:picMkLst>
        </pc:picChg>
        <pc:picChg chg="del">
          <ac:chgData name="Mugisha Denis (Student Com20)" userId="2429fd81-18e8-4141-b39c-cc584c6622d2" providerId="ADAL" clId="{4CC9B5CB-FA5D-43A1-9E02-75C6B53400C5}" dt="2021-05-20T18:05:25.872" v="4093" actId="478"/>
          <ac:picMkLst>
            <pc:docMk/>
            <pc:sldMk cId="2207857736" sldId="321"/>
            <ac:picMk id="10" creationId="{64E1A26D-6012-4D39-8571-D95AF1DCCE98}"/>
          </ac:picMkLst>
        </pc:picChg>
        <pc:picChg chg="add mod">
          <ac:chgData name="Mugisha Denis (Student Com20)" userId="2429fd81-18e8-4141-b39c-cc584c6622d2" providerId="ADAL" clId="{4CC9B5CB-FA5D-43A1-9E02-75C6B53400C5}" dt="2021-05-20T18:06:43.342" v="4105" actId="1076"/>
          <ac:picMkLst>
            <pc:docMk/>
            <pc:sldMk cId="2207857736" sldId="321"/>
            <ac:picMk id="12" creationId="{B7FC1943-333A-4267-824C-F760010F9E7C}"/>
          </ac:picMkLst>
        </pc:picChg>
        <pc:picChg chg="add mod">
          <ac:chgData name="Mugisha Denis (Student Com20)" userId="2429fd81-18e8-4141-b39c-cc584c6622d2" providerId="ADAL" clId="{4CC9B5CB-FA5D-43A1-9E02-75C6B53400C5}" dt="2021-05-20T18:06:47.060" v="4106" actId="14100"/>
          <ac:picMkLst>
            <pc:docMk/>
            <pc:sldMk cId="2207857736" sldId="321"/>
            <ac:picMk id="13" creationId="{B8B813B4-0C8A-4AC1-ABE8-C8C462BB743F}"/>
          </ac:picMkLst>
        </pc:picChg>
      </pc:sldChg>
      <pc:sldChg chg="addSp delSp modSp add del mod">
        <pc:chgData name="Mugisha Denis (Student Com20)" userId="2429fd81-18e8-4141-b39c-cc584c6622d2" providerId="ADAL" clId="{4CC9B5CB-FA5D-43A1-9E02-75C6B53400C5}" dt="2021-05-23T14:31:53.546" v="6392" actId="2696"/>
        <pc:sldMkLst>
          <pc:docMk/>
          <pc:sldMk cId="3214115774" sldId="323"/>
        </pc:sldMkLst>
        <pc:spChg chg="mod">
          <ac:chgData name="Mugisha Denis (Student Com20)" userId="2429fd81-18e8-4141-b39c-cc584c6622d2" providerId="ADAL" clId="{4CC9B5CB-FA5D-43A1-9E02-75C6B53400C5}" dt="2021-05-23T14:01:49.599" v="6072" actId="20577"/>
          <ac:spMkLst>
            <pc:docMk/>
            <pc:sldMk cId="3214115774" sldId="323"/>
            <ac:spMk id="2" creationId="{B90C8DF8-06A8-4CA8-9E70-9D11ED55324B}"/>
          </ac:spMkLst>
        </pc:spChg>
        <pc:spChg chg="add del mod">
          <ac:chgData name="Mugisha Denis (Student Com20)" userId="2429fd81-18e8-4141-b39c-cc584c6622d2" providerId="ADAL" clId="{4CC9B5CB-FA5D-43A1-9E02-75C6B53400C5}" dt="2021-05-23T14:02:15" v="6078" actId="478"/>
          <ac:spMkLst>
            <pc:docMk/>
            <pc:sldMk cId="3214115774" sldId="323"/>
            <ac:spMk id="4" creationId="{907918BA-6A32-4CA2-BCD1-272561EB6090}"/>
          </ac:spMkLst>
        </pc:spChg>
        <pc:spChg chg="del">
          <ac:chgData name="Mugisha Denis (Student Com20)" userId="2429fd81-18e8-4141-b39c-cc584c6622d2" providerId="ADAL" clId="{4CC9B5CB-FA5D-43A1-9E02-75C6B53400C5}" dt="2021-05-23T14:02:09.763" v="6077" actId="478"/>
          <ac:spMkLst>
            <pc:docMk/>
            <pc:sldMk cId="3214115774" sldId="323"/>
            <ac:spMk id="5" creationId="{1B47F60E-A65C-439C-B0CA-F7F74CEE6F5D}"/>
          </ac:spMkLst>
        </pc:spChg>
        <pc:spChg chg="del">
          <ac:chgData name="Mugisha Denis (Student Com20)" userId="2429fd81-18e8-4141-b39c-cc584c6622d2" providerId="ADAL" clId="{4CC9B5CB-FA5D-43A1-9E02-75C6B53400C5}" dt="2021-05-23T14:02:02.929" v="6074" actId="478"/>
          <ac:spMkLst>
            <pc:docMk/>
            <pc:sldMk cId="3214115774" sldId="323"/>
            <ac:spMk id="8" creationId="{9813FDA4-8C70-4B4D-AE35-B75AD2F30884}"/>
          </ac:spMkLst>
        </pc:spChg>
        <pc:spChg chg="mod">
          <ac:chgData name="Mugisha Denis (Student Com20)" userId="2429fd81-18e8-4141-b39c-cc584c6622d2" providerId="ADAL" clId="{4CC9B5CB-FA5D-43A1-9E02-75C6B53400C5}" dt="2021-05-23T14:03:28.078" v="6086" actId="20577"/>
          <ac:spMkLst>
            <pc:docMk/>
            <pc:sldMk cId="3214115774" sldId="323"/>
            <ac:spMk id="15" creationId="{A431A43D-3D04-4778-B9EF-4B218760F4F1}"/>
          </ac:spMkLst>
        </pc:spChg>
        <pc:picChg chg="del">
          <ac:chgData name="Mugisha Denis (Student Com20)" userId="2429fd81-18e8-4141-b39c-cc584c6622d2" providerId="ADAL" clId="{4CC9B5CB-FA5D-43A1-9E02-75C6B53400C5}" dt="2021-05-23T14:02:05.649" v="6075" actId="478"/>
          <ac:picMkLst>
            <pc:docMk/>
            <pc:sldMk cId="3214115774" sldId="323"/>
            <ac:picMk id="12" creationId="{5820FF94-A20A-4D4D-9492-2B10283F89BD}"/>
          </ac:picMkLst>
        </pc:picChg>
        <pc:picChg chg="del">
          <ac:chgData name="Mugisha Denis (Student Com20)" userId="2429fd81-18e8-4141-b39c-cc584c6622d2" providerId="ADAL" clId="{4CC9B5CB-FA5D-43A1-9E02-75C6B53400C5}" dt="2021-05-23T14:02:00.800" v="6073" actId="478"/>
          <ac:picMkLst>
            <pc:docMk/>
            <pc:sldMk cId="3214115774" sldId="323"/>
            <ac:picMk id="13" creationId="{E2BFA5B4-FCC1-42CD-ACE8-9A438728BD05}"/>
          </ac:picMkLst>
        </pc:picChg>
        <pc:cxnChg chg="del">
          <ac:chgData name="Mugisha Denis (Student Com20)" userId="2429fd81-18e8-4141-b39c-cc584c6622d2" providerId="ADAL" clId="{4CC9B5CB-FA5D-43A1-9E02-75C6B53400C5}" dt="2021-05-23T14:02:07.141" v="6076" actId="478"/>
          <ac:cxnSpMkLst>
            <pc:docMk/>
            <pc:sldMk cId="3214115774" sldId="323"/>
            <ac:cxnSpMk id="11" creationId="{A8A13B98-BCEB-43E4-AE36-8AB407C26BB1}"/>
          </ac:cxnSpMkLst>
        </pc:cxnChg>
      </pc:sldChg>
      <pc:sldChg chg="add del">
        <pc:chgData name="Mugisha Denis (Student Com20)" userId="2429fd81-18e8-4141-b39c-cc584c6622d2" providerId="ADAL" clId="{4CC9B5CB-FA5D-43A1-9E02-75C6B53400C5}" dt="2021-05-23T14:35:52.695" v="6578" actId="2696"/>
        <pc:sldMkLst>
          <pc:docMk/>
          <pc:sldMk cId="1475081850" sldId="324"/>
        </pc:sldMkLst>
      </pc:sldChg>
      <pc:sldChg chg="addSp delSp modSp add del mod">
        <pc:chgData name="Mugisha Denis (Student Com20)" userId="2429fd81-18e8-4141-b39c-cc584c6622d2" providerId="ADAL" clId="{4CC9B5CB-FA5D-43A1-9E02-75C6B53400C5}" dt="2021-05-23T17:07:58.617" v="6966" actId="2696"/>
        <pc:sldMkLst>
          <pc:docMk/>
          <pc:sldMk cId="4105622052" sldId="325"/>
        </pc:sldMkLst>
        <pc:spChg chg="add del mod">
          <ac:chgData name="Mugisha Denis (Student Com20)" userId="2429fd81-18e8-4141-b39c-cc584c6622d2" providerId="ADAL" clId="{4CC9B5CB-FA5D-43A1-9E02-75C6B53400C5}" dt="2021-05-23T14:32:24.586" v="6396" actId="478"/>
          <ac:spMkLst>
            <pc:docMk/>
            <pc:sldMk cId="4105622052" sldId="325"/>
            <ac:spMk id="4" creationId="{1965B392-A98D-4F36-89B6-904C55DB07AB}"/>
          </ac:spMkLst>
        </pc:spChg>
        <pc:spChg chg="del">
          <ac:chgData name="Mugisha Denis (Student Com20)" userId="2429fd81-18e8-4141-b39c-cc584c6622d2" providerId="ADAL" clId="{4CC9B5CB-FA5D-43A1-9E02-75C6B53400C5}" dt="2021-05-23T14:32:22.353" v="6395" actId="478"/>
          <ac:spMkLst>
            <pc:docMk/>
            <pc:sldMk cId="4105622052" sldId="325"/>
            <ac:spMk id="5" creationId="{1B47F60E-A65C-439C-B0CA-F7F74CEE6F5D}"/>
          </ac:spMkLst>
        </pc:spChg>
        <pc:spChg chg="add del mod">
          <ac:chgData name="Mugisha Denis (Student Com20)" userId="2429fd81-18e8-4141-b39c-cc584c6622d2" providerId="ADAL" clId="{4CC9B5CB-FA5D-43A1-9E02-75C6B53400C5}" dt="2021-05-23T14:34:03.108" v="6428" actId="478"/>
          <ac:spMkLst>
            <pc:docMk/>
            <pc:sldMk cId="4105622052" sldId="325"/>
            <ac:spMk id="7" creationId="{683004A6-5587-4AA1-A352-E0CB680CC7C0}"/>
          </ac:spMkLst>
        </pc:spChg>
        <pc:spChg chg="del">
          <ac:chgData name="Mugisha Denis (Student Com20)" userId="2429fd81-18e8-4141-b39c-cc584c6622d2" providerId="ADAL" clId="{4CC9B5CB-FA5D-43A1-9E02-75C6B53400C5}" dt="2021-05-23T14:32:27.481" v="6398" actId="478"/>
          <ac:spMkLst>
            <pc:docMk/>
            <pc:sldMk cId="4105622052" sldId="325"/>
            <ac:spMk id="8" creationId="{9813FDA4-8C70-4B4D-AE35-B75AD2F30884}"/>
          </ac:spMkLst>
        </pc:spChg>
        <pc:spChg chg="add del mod">
          <ac:chgData name="Mugisha Denis (Student Com20)" userId="2429fd81-18e8-4141-b39c-cc584c6622d2" providerId="ADAL" clId="{4CC9B5CB-FA5D-43A1-9E02-75C6B53400C5}" dt="2021-05-23T14:34:23.743" v="6457" actId="478"/>
          <ac:spMkLst>
            <pc:docMk/>
            <pc:sldMk cId="4105622052" sldId="325"/>
            <ac:spMk id="15" creationId="{CABE3139-EA17-4508-8768-CF48AAAA31DD}"/>
          </ac:spMkLst>
        </pc:spChg>
        <pc:spChg chg="add mod">
          <ac:chgData name="Mugisha Denis (Student Com20)" userId="2429fd81-18e8-4141-b39c-cc584c6622d2" providerId="ADAL" clId="{4CC9B5CB-FA5D-43A1-9E02-75C6B53400C5}" dt="2021-05-23T16:14:31.027" v="6758" actId="20577"/>
          <ac:spMkLst>
            <pc:docMk/>
            <pc:sldMk cId="4105622052" sldId="325"/>
            <ac:spMk id="17" creationId="{5998AEE4-B22E-4CD3-922F-3CFB9C377419}"/>
          </ac:spMkLst>
        </pc:spChg>
        <pc:spChg chg="add mod">
          <ac:chgData name="Mugisha Denis (Student Com20)" userId="2429fd81-18e8-4141-b39c-cc584c6622d2" providerId="ADAL" clId="{4CC9B5CB-FA5D-43A1-9E02-75C6B53400C5}" dt="2021-05-23T15:30:09.997" v="6708" actId="20577"/>
          <ac:spMkLst>
            <pc:docMk/>
            <pc:sldMk cId="4105622052" sldId="325"/>
            <ac:spMk id="18" creationId="{2148A98B-CE60-4FAA-BA40-7C2B770DF0A7}"/>
          </ac:spMkLst>
        </pc:spChg>
        <pc:spChg chg="add mod">
          <ac:chgData name="Mugisha Denis (Student Com20)" userId="2429fd81-18e8-4141-b39c-cc584c6622d2" providerId="ADAL" clId="{4CC9B5CB-FA5D-43A1-9E02-75C6B53400C5}" dt="2021-05-23T14:37:42.939" v="6580" actId="20577"/>
          <ac:spMkLst>
            <pc:docMk/>
            <pc:sldMk cId="4105622052" sldId="325"/>
            <ac:spMk id="19" creationId="{ECDF55D4-DF9D-48F8-BC63-3DFA70D62846}"/>
          </ac:spMkLst>
        </pc:spChg>
        <pc:spChg chg="add mod">
          <ac:chgData name="Mugisha Denis (Student Com20)" userId="2429fd81-18e8-4141-b39c-cc584c6622d2" providerId="ADAL" clId="{4CC9B5CB-FA5D-43A1-9E02-75C6B53400C5}" dt="2021-05-23T16:20:56.134" v="6948" actId="20577"/>
          <ac:spMkLst>
            <pc:docMk/>
            <pc:sldMk cId="4105622052" sldId="325"/>
            <ac:spMk id="20" creationId="{D4393FE0-3D70-4909-9F7F-3F6BBBB6DF17}"/>
          </ac:spMkLst>
        </pc:spChg>
        <pc:graphicFrameChg chg="add del mod">
          <ac:chgData name="Mugisha Denis (Student Com20)" userId="2429fd81-18e8-4141-b39c-cc584c6622d2" providerId="ADAL" clId="{4CC9B5CB-FA5D-43A1-9E02-75C6B53400C5}" dt="2021-05-23T14:33:58.422" v="6427" actId="478"/>
          <ac:graphicFrameMkLst>
            <pc:docMk/>
            <pc:sldMk cId="4105622052" sldId="325"/>
            <ac:graphicFrameMk id="14" creationId="{B54C92E1-5485-4F7A-8F53-211270DC473B}"/>
          </ac:graphicFrameMkLst>
        </pc:graphicFrameChg>
        <pc:graphicFrameChg chg="add mod">
          <ac:chgData name="Mugisha Denis (Student Com20)" userId="2429fd81-18e8-4141-b39c-cc584c6622d2" providerId="ADAL" clId="{4CC9B5CB-FA5D-43A1-9E02-75C6B53400C5}" dt="2021-05-23T15:27:28.255" v="6598" actId="20577"/>
          <ac:graphicFrameMkLst>
            <pc:docMk/>
            <pc:sldMk cId="4105622052" sldId="325"/>
            <ac:graphicFrameMk id="16" creationId="{6F6FD18A-427A-42DB-A4F8-2A4FB823FB45}"/>
          </ac:graphicFrameMkLst>
        </pc:graphicFrameChg>
        <pc:picChg chg="del">
          <ac:chgData name="Mugisha Denis (Student Com20)" userId="2429fd81-18e8-4141-b39c-cc584c6622d2" providerId="ADAL" clId="{4CC9B5CB-FA5D-43A1-9E02-75C6B53400C5}" dt="2021-05-23T14:32:19.636" v="6394" actId="478"/>
          <ac:picMkLst>
            <pc:docMk/>
            <pc:sldMk cId="4105622052" sldId="325"/>
            <ac:picMk id="12" creationId="{5820FF94-A20A-4D4D-9492-2B10283F89BD}"/>
          </ac:picMkLst>
        </pc:picChg>
        <pc:picChg chg="del">
          <ac:chgData name="Mugisha Denis (Student Com20)" userId="2429fd81-18e8-4141-b39c-cc584c6622d2" providerId="ADAL" clId="{4CC9B5CB-FA5D-43A1-9E02-75C6B53400C5}" dt="2021-05-23T14:32:25.517" v="6397" actId="478"/>
          <ac:picMkLst>
            <pc:docMk/>
            <pc:sldMk cId="4105622052" sldId="325"/>
            <ac:picMk id="13" creationId="{E2BFA5B4-FCC1-42CD-ACE8-9A438728BD05}"/>
          </ac:picMkLst>
        </pc:picChg>
        <pc:cxnChg chg="del">
          <ac:chgData name="Mugisha Denis (Student Com20)" userId="2429fd81-18e8-4141-b39c-cc584c6622d2" providerId="ADAL" clId="{4CC9B5CB-FA5D-43A1-9E02-75C6B53400C5}" dt="2021-05-23T14:32:28.534" v="6399" actId="478"/>
          <ac:cxnSpMkLst>
            <pc:docMk/>
            <pc:sldMk cId="4105622052" sldId="325"/>
            <ac:cxnSpMk id="11" creationId="{A8A13B98-BCEB-43E4-AE36-8AB407C26BB1}"/>
          </ac:cxnSpMkLst>
        </pc:cxnChg>
      </pc:sldChg>
      <pc:sldChg chg="modSp mod">
        <pc:chgData name="Mugisha Denis (Student Com20)" userId="2429fd81-18e8-4141-b39c-cc584c6622d2" providerId="ADAL" clId="{4CC9B5CB-FA5D-43A1-9E02-75C6B53400C5}" dt="2021-05-23T17:05:30.632" v="6951" actId="1076"/>
        <pc:sldMkLst>
          <pc:docMk/>
          <pc:sldMk cId="271798170" sldId="326"/>
        </pc:sldMkLst>
        <pc:spChg chg="mod">
          <ac:chgData name="Mugisha Denis (Student Com20)" userId="2429fd81-18e8-4141-b39c-cc584c6622d2" providerId="ADAL" clId="{4CC9B5CB-FA5D-43A1-9E02-75C6B53400C5}" dt="2021-05-23T17:05:30.632" v="6951" actId="1076"/>
          <ac:spMkLst>
            <pc:docMk/>
            <pc:sldMk cId="271798170" sldId="326"/>
            <ac:spMk id="4" creationId="{866DD18E-4F0A-4286-A8E1-4690EC170F20}"/>
          </ac:spMkLst>
        </pc:spChg>
      </pc:sldChg>
      <pc:sldChg chg="del">
        <pc:chgData name="Mugisha Denis (Student Com20)" userId="2429fd81-18e8-4141-b39c-cc584c6622d2" providerId="ADAL" clId="{4CC9B5CB-FA5D-43A1-9E02-75C6B53400C5}" dt="2021-05-23T17:08:42.558" v="6968" actId="2696"/>
        <pc:sldMkLst>
          <pc:docMk/>
          <pc:sldMk cId="2946945028" sldId="327"/>
        </pc:sldMkLst>
      </pc:sldChg>
    </pc:docChg>
  </pc:docChgLst>
  <pc:docChgLst>
    <pc:chgData name="Liu Guangqiang (Student Com20)" userId="S::guliu@unibz.it::32aa47bd-267a-4ba8-bec0-928f3fbda73a" providerId="AD" clId="Web-{9986E203-79B2-7BAB-0332-2C6F1C2BC52A}"/>
    <pc:docChg chg="addSld delSld modSld">
      <pc:chgData name="Liu Guangqiang (Student Com20)" userId="S::guliu@unibz.it::32aa47bd-267a-4ba8-bec0-928f3fbda73a" providerId="AD" clId="Web-{9986E203-79B2-7BAB-0332-2C6F1C2BC52A}" dt="2021-05-21T22:25:37.490" v="113"/>
      <pc:docMkLst>
        <pc:docMk/>
      </pc:docMkLst>
      <pc:sldChg chg="modSp">
        <pc:chgData name="Liu Guangqiang (Student Com20)" userId="S::guliu@unibz.it::32aa47bd-267a-4ba8-bec0-928f3fbda73a" providerId="AD" clId="Web-{9986E203-79B2-7BAB-0332-2C6F1C2BC52A}" dt="2021-05-21T15:56:53.984" v="107" actId="1076"/>
        <pc:sldMkLst>
          <pc:docMk/>
          <pc:sldMk cId="3421475358" sldId="271"/>
        </pc:sldMkLst>
        <pc:picChg chg="mod">
          <ac:chgData name="Liu Guangqiang (Student Com20)" userId="S::guliu@unibz.it::32aa47bd-267a-4ba8-bec0-928f3fbda73a" providerId="AD" clId="Web-{9986E203-79B2-7BAB-0332-2C6F1C2BC52A}" dt="2021-05-21T15:56:53.984" v="107" actId="1076"/>
          <ac:picMkLst>
            <pc:docMk/>
            <pc:sldMk cId="3421475358" sldId="271"/>
            <ac:picMk id="7" creationId="{AE2B8DFB-8D94-4DDD-8A77-C151B485981E}"/>
          </ac:picMkLst>
        </pc:picChg>
      </pc:sldChg>
      <pc:sldChg chg="modSp">
        <pc:chgData name="Liu Guangqiang (Student Com20)" userId="S::guliu@unibz.it::32aa47bd-267a-4ba8-bec0-928f3fbda73a" providerId="AD" clId="Web-{9986E203-79B2-7BAB-0332-2C6F1C2BC52A}" dt="2021-05-21T22:25:37.490" v="113"/>
        <pc:sldMkLst>
          <pc:docMk/>
          <pc:sldMk cId="3019288423" sldId="284"/>
        </pc:sldMkLst>
        <pc:graphicFrameChg chg="mod modGraphic">
          <ac:chgData name="Liu Guangqiang (Student Com20)" userId="S::guliu@unibz.it::32aa47bd-267a-4ba8-bec0-928f3fbda73a" providerId="AD" clId="Web-{9986E203-79B2-7BAB-0332-2C6F1C2BC52A}" dt="2021-05-21T22:25:37.490" v="113"/>
          <ac:graphicFrameMkLst>
            <pc:docMk/>
            <pc:sldMk cId="3019288423" sldId="284"/>
            <ac:graphicFrameMk id="4" creationId="{940FDDC6-916A-4029-999D-2311564AD170}"/>
          </ac:graphicFrameMkLst>
        </pc:graphicFrameChg>
      </pc:sldChg>
      <pc:sldChg chg="addSp delSp modSp add del delAnim">
        <pc:chgData name="Liu Guangqiang (Student Com20)" userId="S::guliu@unibz.it::32aa47bd-267a-4ba8-bec0-928f3fbda73a" providerId="AD" clId="Web-{9986E203-79B2-7BAB-0332-2C6F1C2BC52A}" dt="2021-05-21T15:56:47.078" v="106" actId="14100"/>
        <pc:sldMkLst>
          <pc:docMk/>
          <pc:sldMk cId="1664551725" sldId="319"/>
        </pc:sldMkLst>
        <pc:spChg chg="add mod">
          <ac:chgData name="Liu Guangqiang (Student Com20)" userId="S::guliu@unibz.it::32aa47bd-267a-4ba8-bec0-928f3fbda73a" providerId="AD" clId="Web-{9986E203-79B2-7BAB-0332-2C6F1C2BC52A}" dt="2021-05-21T15:47:49.334" v="31" actId="20577"/>
          <ac:spMkLst>
            <pc:docMk/>
            <pc:sldMk cId="1664551725" sldId="319"/>
            <ac:spMk id="6" creationId="{07A7C8C9-77B4-42B3-950D-923AFB25BFBF}"/>
          </ac:spMkLst>
        </pc:spChg>
        <pc:spChg chg="add mod">
          <ac:chgData name="Liu Guangqiang (Student Com20)" userId="S::guliu@unibz.it::32aa47bd-267a-4ba8-bec0-928f3fbda73a" providerId="AD" clId="Web-{9986E203-79B2-7BAB-0332-2C6F1C2BC52A}" dt="2021-05-21T15:48:02.272" v="34" actId="1076"/>
          <ac:spMkLst>
            <pc:docMk/>
            <pc:sldMk cId="1664551725" sldId="319"/>
            <ac:spMk id="9" creationId="{2D821F63-4A31-437A-81A0-88E1B791E95E}"/>
          </ac:spMkLst>
        </pc:spChg>
        <pc:picChg chg="del mod">
          <ac:chgData name="Liu Guangqiang (Student Com20)" userId="S::guliu@unibz.it::32aa47bd-267a-4ba8-bec0-928f3fbda73a" providerId="AD" clId="Web-{9986E203-79B2-7BAB-0332-2C6F1C2BC52A}" dt="2021-05-21T15:09:21.988" v="8"/>
          <ac:picMkLst>
            <pc:docMk/>
            <pc:sldMk cId="1664551725" sldId="319"/>
            <ac:picMk id="3" creationId="{4AFDFE41-6F0E-4BAB-8460-AEA808075A75}"/>
          </ac:picMkLst>
        </pc:picChg>
        <pc:picChg chg="add mod">
          <ac:chgData name="Liu Guangqiang (Student Com20)" userId="S::guliu@unibz.it::32aa47bd-267a-4ba8-bec0-928f3fbda73a" providerId="AD" clId="Web-{9986E203-79B2-7BAB-0332-2C6F1C2BC52A}" dt="2021-05-21T15:55:26.123" v="76" actId="14100"/>
          <ac:picMkLst>
            <pc:docMk/>
            <pc:sldMk cId="1664551725" sldId="319"/>
            <ac:picMk id="3" creationId="{6B17E436-5DCD-4164-B1FA-9B411BA9AAC6}"/>
          </ac:picMkLst>
        </pc:picChg>
        <pc:picChg chg="add mod">
          <ac:chgData name="Liu Guangqiang (Student Com20)" userId="S::guliu@unibz.it::32aa47bd-267a-4ba8-bec0-928f3fbda73a" providerId="AD" clId="Web-{9986E203-79B2-7BAB-0332-2C6F1C2BC52A}" dt="2021-05-21T15:56:04.343" v="92" actId="1076"/>
          <ac:picMkLst>
            <pc:docMk/>
            <pc:sldMk cId="1664551725" sldId="319"/>
            <ac:picMk id="5" creationId="{6429B41E-F5A7-41D1-94F0-0247A11C68A9}"/>
          </ac:picMkLst>
        </pc:picChg>
        <pc:picChg chg="del mod">
          <ac:chgData name="Liu Guangqiang (Student Com20)" userId="S::guliu@unibz.it::32aa47bd-267a-4ba8-bec0-928f3fbda73a" providerId="AD" clId="Web-{9986E203-79B2-7BAB-0332-2C6F1C2BC52A}" dt="2021-05-21T15:09:22.675" v="9"/>
          <ac:picMkLst>
            <pc:docMk/>
            <pc:sldMk cId="1664551725" sldId="319"/>
            <ac:picMk id="5" creationId="{887F2363-9BC5-4ACA-A67B-C7153EA50FCE}"/>
          </ac:picMkLst>
        </pc:picChg>
        <pc:picChg chg="del mod">
          <ac:chgData name="Liu Guangqiang (Student Com20)" userId="S::guliu@unibz.it::32aa47bd-267a-4ba8-bec0-928f3fbda73a" providerId="AD" clId="Web-{9986E203-79B2-7BAB-0332-2C6F1C2BC52A}" dt="2021-05-21T15:09:12.800" v="3"/>
          <ac:picMkLst>
            <pc:docMk/>
            <pc:sldMk cId="1664551725" sldId="319"/>
            <ac:picMk id="6" creationId="{B0EBD501-DE2D-4B34-9BB0-D42D74ACC41E}"/>
          </ac:picMkLst>
        </pc:picChg>
        <pc:picChg chg="add mod">
          <ac:chgData name="Liu Guangqiang (Student Com20)" userId="S::guliu@unibz.it::32aa47bd-267a-4ba8-bec0-928f3fbda73a" providerId="AD" clId="Web-{9986E203-79B2-7BAB-0332-2C6F1C2BC52A}" dt="2021-05-21T15:56:24.999" v="102" actId="14100"/>
          <ac:picMkLst>
            <pc:docMk/>
            <pc:sldMk cId="1664551725" sldId="319"/>
            <ac:picMk id="7" creationId="{823DB67B-6C6D-46FA-8479-6F072099FF68}"/>
          </ac:picMkLst>
        </pc:picChg>
        <pc:picChg chg="add mod">
          <ac:chgData name="Liu Guangqiang (Student Com20)" userId="S::guliu@unibz.it::32aa47bd-267a-4ba8-bec0-928f3fbda73a" providerId="AD" clId="Web-{9986E203-79B2-7BAB-0332-2C6F1C2BC52A}" dt="2021-05-21T15:56:13.546" v="97" actId="14100"/>
          <ac:picMkLst>
            <pc:docMk/>
            <pc:sldMk cId="1664551725" sldId="319"/>
            <ac:picMk id="8" creationId="{11147F52-32E9-410C-9558-AB9EB7FA5D2B}"/>
          </ac:picMkLst>
        </pc:picChg>
        <pc:picChg chg="add mod">
          <ac:chgData name="Liu Guangqiang (Student Com20)" userId="S::guliu@unibz.it::32aa47bd-267a-4ba8-bec0-928f3fbda73a" providerId="AD" clId="Web-{9986E203-79B2-7BAB-0332-2C6F1C2BC52A}" dt="2021-05-21T15:56:02.889" v="91" actId="1076"/>
          <ac:picMkLst>
            <pc:docMk/>
            <pc:sldMk cId="1664551725" sldId="319"/>
            <ac:picMk id="10" creationId="{C52D8D69-AD81-4C06-9F2C-5B7DD28D2F71}"/>
          </ac:picMkLst>
        </pc:picChg>
        <pc:picChg chg="add del mod">
          <ac:chgData name="Liu Guangqiang (Student Com20)" userId="S::guliu@unibz.it::32aa47bd-267a-4ba8-bec0-928f3fbda73a" providerId="AD" clId="Web-{9986E203-79B2-7BAB-0332-2C6F1C2BC52A}" dt="2021-05-21T15:53:48.356" v="63"/>
          <ac:picMkLst>
            <pc:docMk/>
            <pc:sldMk cId="1664551725" sldId="319"/>
            <ac:picMk id="11" creationId="{91FDDCC6-E7B0-4408-A054-A0E58E26D898}"/>
          </ac:picMkLst>
        </pc:picChg>
        <pc:picChg chg="add mod">
          <ac:chgData name="Liu Guangqiang (Student Com20)" userId="S::guliu@unibz.it::32aa47bd-267a-4ba8-bec0-928f3fbda73a" providerId="AD" clId="Web-{9986E203-79B2-7BAB-0332-2C6F1C2BC52A}" dt="2021-05-21T15:56:47.078" v="106" actId="14100"/>
          <ac:picMkLst>
            <pc:docMk/>
            <pc:sldMk cId="1664551725" sldId="319"/>
            <ac:picMk id="12" creationId="{B42F1C4B-9A88-4F0A-B7E7-3297FBC945E2}"/>
          </ac:picMkLst>
        </pc:picChg>
        <pc:picChg chg="add mod">
          <ac:chgData name="Liu Guangqiang (Student Com20)" userId="S::guliu@unibz.it::32aa47bd-267a-4ba8-bec0-928f3fbda73a" providerId="AD" clId="Web-{9986E203-79B2-7BAB-0332-2C6F1C2BC52A}" dt="2021-05-21T15:56:42.765" v="104" actId="14100"/>
          <ac:picMkLst>
            <pc:docMk/>
            <pc:sldMk cId="1664551725" sldId="319"/>
            <ac:picMk id="13" creationId="{235505DE-11B4-47BC-9066-72AE53E4097D}"/>
          </ac:picMkLst>
        </pc:picChg>
      </pc:sldChg>
    </pc:docChg>
  </pc:docChgLst>
  <pc:docChgLst>
    <pc:chgData name="Fanti Coelho Lima Rachel (Student Com20)" userId="8862ce61-50c9-4cff-bd32-4a8093408d18" providerId="ADAL" clId="{AED67870-57CB-4EE9-8412-0C24E9159C96}"/>
    <pc:docChg chg="undo redo custSel addSld delSld modSld sldOrd">
      <pc:chgData name="Fanti Coelho Lima Rachel (Student Com20)" userId="8862ce61-50c9-4cff-bd32-4a8093408d18" providerId="ADAL" clId="{AED67870-57CB-4EE9-8412-0C24E9159C96}" dt="2021-06-07T14:18:31.208" v="16380"/>
      <pc:docMkLst>
        <pc:docMk/>
      </pc:docMkLst>
      <pc:sldChg chg="delSp modSp mod">
        <pc:chgData name="Fanti Coelho Lima Rachel (Student Com20)" userId="8862ce61-50c9-4cff-bd32-4a8093408d18" providerId="ADAL" clId="{AED67870-57CB-4EE9-8412-0C24E9159C96}" dt="2021-05-17T11:12:55.727" v="4378" actId="1076"/>
        <pc:sldMkLst>
          <pc:docMk/>
          <pc:sldMk cId="1799781686" sldId="259"/>
        </pc:sldMkLst>
        <pc:spChg chg="del">
          <ac:chgData name="Fanti Coelho Lima Rachel (Student Com20)" userId="8862ce61-50c9-4cff-bd32-4a8093408d18" providerId="ADAL" clId="{AED67870-57CB-4EE9-8412-0C24E9159C96}" dt="2021-05-17T11:12:41.282" v="4377" actId="478"/>
          <ac:spMkLst>
            <pc:docMk/>
            <pc:sldMk cId="1799781686" sldId="259"/>
            <ac:spMk id="9" creationId="{7BD57D17-1D8C-4097-B945-3DB2A70E8806}"/>
          </ac:spMkLst>
        </pc:spChg>
        <pc:picChg chg="mod">
          <ac:chgData name="Fanti Coelho Lima Rachel (Student Com20)" userId="8862ce61-50c9-4cff-bd32-4a8093408d18" providerId="ADAL" clId="{AED67870-57CB-4EE9-8412-0C24E9159C96}" dt="2021-05-17T11:12:55.727" v="4378" actId="1076"/>
          <ac:picMkLst>
            <pc:docMk/>
            <pc:sldMk cId="1799781686" sldId="259"/>
            <ac:picMk id="2050" creationId="{E8BD2EFB-1FEA-4687-826A-8BB7126033F8}"/>
          </ac:picMkLst>
        </pc:picChg>
      </pc:sldChg>
      <pc:sldChg chg="addSp delSp modSp mod modAnim modNotesTx">
        <pc:chgData name="Fanti Coelho Lima Rachel (Student Com20)" userId="8862ce61-50c9-4cff-bd32-4a8093408d18" providerId="ADAL" clId="{AED67870-57CB-4EE9-8412-0C24E9159C96}" dt="2021-05-19T00:53:36.895" v="12559" actId="166"/>
        <pc:sldMkLst>
          <pc:docMk/>
          <pc:sldMk cId="364924965" sldId="267"/>
        </pc:sldMkLst>
        <pc:spChg chg="add del mod">
          <ac:chgData name="Fanti Coelho Lima Rachel (Student Com20)" userId="8862ce61-50c9-4cff-bd32-4a8093408d18" providerId="ADAL" clId="{AED67870-57CB-4EE9-8412-0C24E9159C96}" dt="2021-05-17T11:53:30.227" v="4446" actId="478"/>
          <ac:spMkLst>
            <pc:docMk/>
            <pc:sldMk cId="364924965" sldId="267"/>
            <ac:spMk id="3" creationId="{DF2B6832-22E2-479A-80B1-3EC401E0D1E4}"/>
          </ac:spMkLst>
        </pc:spChg>
        <pc:spChg chg="add del mod">
          <ac:chgData name="Fanti Coelho Lima Rachel (Student Com20)" userId="8862ce61-50c9-4cff-bd32-4a8093408d18" providerId="ADAL" clId="{AED67870-57CB-4EE9-8412-0C24E9159C96}" dt="2021-05-17T13:21:10.331" v="4522" actId="478"/>
          <ac:spMkLst>
            <pc:docMk/>
            <pc:sldMk cId="364924965" sldId="267"/>
            <ac:spMk id="6" creationId="{E9F9A108-5E8B-4B60-82E6-401E375DBADE}"/>
          </ac:spMkLst>
        </pc:spChg>
        <pc:spChg chg="add del mod">
          <ac:chgData name="Fanti Coelho Lima Rachel (Student Com20)" userId="8862ce61-50c9-4cff-bd32-4a8093408d18" providerId="ADAL" clId="{AED67870-57CB-4EE9-8412-0C24E9159C96}" dt="2021-05-19T00:51:55.815" v="12545" actId="14100"/>
          <ac:spMkLst>
            <pc:docMk/>
            <pc:sldMk cId="364924965" sldId="267"/>
            <ac:spMk id="7" creationId="{DF7DEA74-7B14-499D-8CD2-515C6D028B14}"/>
          </ac:spMkLst>
        </pc:spChg>
        <pc:spChg chg="add mod">
          <ac:chgData name="Fanti Coelho Lima Rachel (Student Com20)" userId="8862ce61-50c9-4cff-bd32-4a8093408d18" providerId="ADAL" clId="{AED67870-57CB-4EE9-8412-0C24E9159C96}" dt="2021-05-19T00:30:08.919" v="12246" actId="20577"/>
          <ac:spMkLst>
            <pc:docMk/>
            <pc:sldMk cId="364924965" sldId="267"/>
            <ac:spMk id="8" creationId="{F1A867A8-7E6C-4593-8DF9-0F573A3AB8A6}"/>
          </ac:spMkLst>
        </pc:spChg>
        <pc:spChg chg="add mod">
          <ac:chgData name="Fanti Coelho Lima Rachel (Student Com20)" userId="8862ce61-50c9-4cff-bd32-4a8093408d18" providerId="ADAL" clId="{AED67870-57CB-4EE9-8412-0C24E9159C96}" dt="2021-05-18T21:33:33.745" v="10613" actId="20577"/>
          <ac:spMkLst>
            <pc:docMk/>
            <pc:sldMk cId="364924965" sldId="267"/>
            <ac:spMk id="10" creationId="{1C7B7B7A-4214-4E8E-9777-A77688754E8B}"/>
          </ac:spMkLst>
        </pc:spChg>
        <pc:spChg chg="add mod">
          <ac:chgData name="Fanti Coelho Lima Rachel (Student Com20)" userId="8862ce61-50c9-4cff-bd32-4a8093408d18" providerId="ADAL" clId="{AED67870-57CB-4EE9-8412-0C24E9159C96}" dt="2021-05-19T00:52:22.119" v="12550" actId="1037"/>
          <ac:spMkLst>
            <pc:docMk/>
            <pc:sldMk cId="364924965" sldId="267"/>
            <ac:spMk id="14" creationId="{74D6069A-F642-4FDC-9BF5-2A7AF6B21826}"/>
          </ac:spMkLst>
        </pc:spChg>
        <pc:spChg chg="add mod">
          <ac:chgData name="Fanti Coelho Lima Rachel (Student Com20)" userId="8862ce61-50c9-4cff-bd32-4a8093408d18" providerId="ADAL" clId="{AED67870-57CB-4EE9-8412-0C24E9159C96}" dt="2021-05-17T11:48:58.759" v="4412" actId="571"/>
          <ac:spMkLst>
            <pc:docMk/>
            <pc:sldMk cId="364924965" sldId="267"/>
            <ac:spMk id="15" creationId="{3CC5582F-7851-4721-8D07-33017D93FF07}"/>
          </ac:spMkLst>
        </pc:spChg>
        <pc:spChg chg="add mod">
          <ac:chgData name="Fanti Coelho Lima Rachel (Student Com20)" userId="8862ce61-50c9-4cff-bd32-4a8093408d18" providerId="ADAL" clId="{AED67870-57CB-4EE9-8412-0C24E9159C96}" dt="2021-05-19T00:51:17.860" v="12532" actId="1076"/>
          <ac:spMkLst>
            <pc:docMk/>
            <pc:sldMk cId="364924965" sldId="267"/>
            <ac:spMk id="20" creationId="{2567DBA1-D037-4965-A2E3-7C28A2932450}"/>
          </ac:spMkLst>
        </pc:spChg>
        <pc:spChg chg="add del mod">
          <ac:chgData name="Fanti Coelho Lima Rachel (Student Com20)" userId="8862ce61-50c9-4cff-bd32-4a8093408d18" providerId="ADAL" clId="{AED67870-57CB-4EE9-8412-0C24E9159C96}" dt="2021-05-14T08:51:46.556" v="2124" actId="478"/>
          <ac:spMkLst>
            <pc:docMk/>
            <pc:sldMk cId="364924965" sldId="267"/>
            <ac:spMk id="22" creationId="{364D96EC-B722-40B7-8D27-6AF03E113C81}"/>
          </ac:spMkLst>
        </pc:spChg>
        <pc:spChg chg="add del mod">
          <ac:chgData name="Fanti Coelho Lima Rachel (Student Com20)" userId="8862ce61-50c9-4cff-bd32-4a8093408d18" providerId="ADAL" clId="{AED67870-57CB-4EE9-8412-0C24E9159C96}" dt="2021-05-19T00:52:59.770" v="12553"/>
          <ac:spMkLst>
            <pc:docMk/>
            <pc:sldMk cId="364924965" sldId="267"/>
            <ac:spMk id="22" creationId="{5E7DA73E-E418-40D9-8432-9781B3402EEC}"/>
          </ac:spMkLst>
        </pc:spChg>
        <pc:spChg chg="add mod">
          <ac:chgData name="Fanti Coelho Lima Rachel (Student Com20)" userId="8862ce61-50c9-4cff-bd32-4a8093408d18" providerId="ADAL" clId="{AED67870-57CB-4EE9-8412-0C24E9159C96}" dt="2021-05-19T00:53:30.312" v="12558" actId="14100"/>
          <ac:spMkLst>
            <pc:docMk/>
            <pc:sldMk cId="364924965" sldId="267"/>
            <ac:spMk id="23" creationId="{25633ABD-B6EB-4260-81A2-71D2C16AA667}"/>
          </ac:spMkLst>
        </pc:spChg>
        <pc:spChg chg="add del mod">
          <ac:chgData name="Fanti Coelho Lima Rachel (Student Com20)" userId="8862ce61-50c9-4cff-bd32-4a8093408d18" providerId="ADAL" clId="{AED67870-57CB-4EE9-8412-0C24E9159C96}" dt="2021-05-14T08:52:02.148" v="2128" actId="478"/>
          <ac:spMkLst>
            <pc:docMk/>
            <pc:sldMk cId="364924965" sldId="267"/>
            <ac:spMk id="24" creationId="{299C4297-ADB1-4450-90E0-6511A3E4434C}"/>
          </ac:spMkLst>
        </pc:spChg>
        <pc:grpChg chg="add mod ord">
          <ac:chgData name="Fanti Coelho Lima Rachel (Student Com20)" userId="8862ce61-50c9-4cff-bd32-4a8093408d18" providerId="ADAL" clId="{AED67870-57CB-4EE9-8412-0C24E9159C96}" dt="2021-05-19T00:53:36.895" v="12559" actId="166"/>
          <ac:grpSpMkLst>
            <pc:docMk/>
            <pc:sldMk cId="364924965" sldId="267"/>
            <ac:grpSpMk id="9" creationId="{91DF190E-6CCD-4F2D-8AFE-A12AF3F525CA}"/>
          </ac:grpSpMkLst>
        </pc:grpChg>
        <pc:picChg chg="add mod">
          <ac:chgData name="Fanti Coelho Lima Rachel (Student Com20)" userId="8862ce61-50c9-4cff-bd32-4a8093408d18" providerId="ADAL" clId="{AED67870-57CB-4EE9-8412-0C24E9159C96}" dt="2021-05-19T00:48:09.279" v="12516" actId="1035"/>
          <ac:picMkLst>
            <pc:docMk/>
            <pc:sldMk cId="364924965" sldId="267"/>
            <ac:picMk id="3" creationId="{B2594091-6BCB-4362-BB3D-FE535C5F7AE2}"/>
          </ac:picMkLst>
        </pc:picChg>
        <pc:picChg chg="add del mod">
          <ac:chgData name="Fanti Coelho Lima Rachel (Student Com20)" userId="8862ce61-50c9-4cff-bd32-4a8093408d18" providerId="ADAL" clId="{AED67870-57CB-4EE9-8412-0C24E9159C96}" dt="2021-05-17T13:07:30.398" v="4479"/>
          <ac:picMkLst>
            <pc:docMk/>
            <pc:sldMk cId="364924965" sldId="267"/>
            <ac:picMk id="4" creationId="{C26D0EF2-777F-4730-9D64-AD508A02BC71}"/>
          </ac:picMkLst>
        </pc:picChg>
        <pc:picChg chg="add del mod modCrop">
          <ac:chgData name="Fanti Coelho Lima Rachel (Student Com20)" userId="8862ce61-50c9-4cff-bd32-4a8093408d18" providerId="ADAL" clId="{AED67870-57CB-4EE9-8412-0C24E9159C96}" dt="2021-05-14T08:19:33.540" v="2081" actId="478"/>
          <ac:picMkLst>
            <pc:docMk/>
            <pc:sldMk cId="364924965" sldId="267"/>
            <ac:picMk id="5" creationId="{3AC2A8B3-8049-4313-A2E1-5A78F2973802}"/>
          </ac:picMkLst>
        </pc:picChg>
        <pc:picChg chg="add mod ord">
          <ac:chgData name="Fanti Coelho Lima Rachel (Student Com20)" userId="8862ce61-50c9-4cff-bd32-4a8093408d18" providerId="ADAL" clId="{AED67870-57CB-4EE9-8412-0C24E9159C96}" dt="2021-05-19T00:51:21.538" v="12533" actId="167"/>
          <ac:picMkLst>
            <pc:docMk/>
            <pc:sldMk cId="364924965" sldId="267"/>
            <ac:picMk id="5" creationId="{A59164A7-2EF6-4E1C-BB42-B8F1A018D275}"/>
          </ac:picMkLst>
        </pc:picChg>
        <pc:picChg chg="add del mod">
          <ac:chgData name="Fanti Coelho Lima Rachel (Student Com20)" userId="8862ce61-50c9-4cff-bd32-4a8093408d18" providerId="ADAL" clId="{AED67870-57CB-4EE9-8412-0C24E9159C96}" dt="2021-05-13T20:47:26.227" v="2067" actId="478"/>
          <ac:picMkLst>
            <pc:docMk/>
            <pc:sldMk cId="364924965" sldId="267"/>
            <ac:picMk id="9" creationId="{19BF692C-D98B-4C2A-91A5-A43BDF409E4F}"/>
          </ac:picMkLst>
        </pc:picChg>
        <pc:picChg chg="add del mod">
          <ac:chgData name="Fanti Coelho Lima Rachel (Student Com20)" userId="8862ce61-50c9-4cff-bd32-4a8093408d18" providerId="ADAL" clId="{AED67870-57CB-4EE9-8412-0C24E9159C96}" dt="2021-05-14T08:19:18.760" v="2076" actId="478"/>
          <ac:picMkLst>
            <pc:docMk/>
            <pc:sldMk cId="364924965" sldId="267"/>
            <ac:picMk id="10" creationId="{5252F698-C229-4111-8FCE-5A7B9A024955}"/>
          </ac:picMkLst>
        </pc:picChg>
        <pc:picChg chg="mod">
          <ac:chgData name="Fanti Coelho Lima Rachel (Student Com20)" userId="8862ce61-50c9-4cff-bd32-4a8093408d18" providerId="ADAL" clId="{AED67870-57CB-4EE9-8412-0C24E9159C96}" dt="2021-05-17T17:15:22.865" v="10210" actId="1076"/>
          <ac:picMkLst>
            <pc:docMk/>
            <pc:sldMk cId="364924965" sldId="267"/>
            <ac:picMk id="11" creationId="{10740696-B7E4-4353-80F5-2448D736EE4F}"/>
          </ac:picMkLst>
        </pc:picChg>
        <pc:picChg chg="mod">
          <ac:chgData name="Fanti Coelho Lima Rachel (Student Com20)" userId="8862ce61-50c9-4cff-bd32-4a8093408d18" providerId="ADAL" clId="{AED67870-57CB-4EE9-8412-0C24E9159C96}" dt="2021-05-17T17:15:38.506" v="10217" actId="1037"/>
          <ac:picMkLst>
            <pc:docMk/>
            <pc:sldMk cId="364924965" sldId="267"/>
            <ac:picMk id="12" creationId="{413CC23A-83FF-4FB6-B05D-96BFD54703D4}"/>
          </ac:picMkLst>
        </pc:picChg>
        <pc:picChg chg="add del mod ord modCrop">
          <ac:chgData name="Fanti Coelho Lima Rachel (Student Com20)" userId="8862ce61-50c9-4cff-bd32-4a8093408d18" providerId="ADAL" clId="{AED67870-57CB-4EE9-8412-0C24E9159C96}" dt="2021-05-14T11:02:07.426" v="2242" actId="478"/>
          <ac:picMkLst>
            <pc:docMk/>
            <pc:sldMk cId="364924965" sldId="267"/>
            <ac:picMk id="15" creationId="{AFA00A9B-15CD-4D9D-AAE6-EA158078ECED}"/>
          </ac:picMkLst>
        </pc:picChg>
        <pc:picChg chg="add del mod ord modCrop">
          <ac:chgData name="Fanti Coelho Lima Rachel (Student Com20)" userId="8862ce61-50c9-4cff-bd32-4a8093408d18" providerId="ADAL" clId="{AED67870-57CB-4EE9-8412-0C24E9159C96}" dt="2021-05-19T00:47:37.652" v="12507" actId="478"/>
          <ac:picMkLst>
            <pc:docMk/>
            <pc:sldMk cId="364924965" sldId="267"/>
            <ac:picMk id="19" creationId="{6C261686-93BF-4047-9F3D-F62B7E9921E3}"/>
          </ac:picMkLst>
        </pc:picChg>
        <pc:picChg chg="add mod">
          <ac:chgData name="Fanti Coelho Lima Rachel (Student Com20)" userId="8862ce61-50c9-4cff-bd32-4a8093408d18" providerId="ADAL" clId="{AED67870-57CB-4EE9-8412-0C24E9159C96}" dt="2021-05-19T00:52:57.733" v="12551" actId="571"/>
          <ac:picMkLst>
            <pc:docMk/>
            <pc:sldMk cId="364924965" sldId="267"/>
            <ac:picMk id="21" creationId="{30EC1638-6170-4A04-AF28-25688602CE79}"/>
          </ac:picMkLst>
        </pc:picChg>
        <pc:picChg chg="add del mod">
          <ac:chgData name="Fanti Coelho Lima Rachel (Student Com20)" userId="8862ce61-50c9-4cff-bd32-4a8093408d18" providerId="ADAL" clId="{AED67870-57CB-4EE9-8412-0C24E9159C96}" dt="2021-05-17T13:07:39.020" v="4484"/>
          <ac:picMkLst>
            <pc:docMk/>
            <pc:sldMk cId="364924965" sldId="267"/>
            <ac:picMk id="1026" creationId="{9E7A5371-D3D2-47AA-BB6C-C5C217D7B923}"/>
          </ac:picMkLst>
        </pc:picChg>
        <pc:picChg chg="add mod">
          <ac:chgData name="Fanti Coelho Lima Rachel (Student Com20)" userId="8862ce61-50c9-4cff-bd32-4a8093408d18" providerId="ADAL" clId="{AED67870-57CB-4EE9-8412-0C24E9159C96}" dt="2021-05-19T00:48:09.279" v="12516" actId="1035"/>
          <ac:picMkLst>
            <pc:docMk/>
            <pc:sldMk cId="364924965" sldId="267"/>
            <ac:picMk id="1026" creationId="{B95881EA-A1D0-45CD-AEF3-C516E09FC9A9}"/>
          </ac:picMkLst>
        </pc:picChg>
        <pc:picChg chg="add del mod">
          <ac:chgData name="Fanti Coelho Lima Rachel (Student Com20)" userId="8862ce61-50c9-4cff-bd32-4a8093408d18" providerId="ADAL" clId="{AED67870-57CB-4EE9-8412-0C24E9159C96}" dt="2021-05-14T08:19:09.398" v="2073" actId="478"/>
          <ac:picMkLst>
            <pc:docMk/>
            <pc:sldMk cId="364924965" sldId="267"/>
            <ac:picMk id="1026" creationId="{FB973B9E-DEC6-4A5C-90DF-C923366EB45D}"/>
          </ac:picMkLst>
        </pc:picChg>
        <pc:picChg chg="add del mod">
          <ac:chgData name="Fanti Coelho Lima Rachel (Student Com20)" userId="8862ce61-50c9-4cff-bd32-4a8093408d18" providerId="ADAL" clId="{AED67870-57CB-4EE9-8412-0C24E9159C96}" dt="2021-05-14T09:04:48.823" v="2225" actId="478"/>
          <ac:picMkLst>
            <pc:docMk/>
            <pc:sldMk cId="364924965" sldId="267"/>
            <ac:picMk id="1030" creationId="{5866E0AB-56FD-46CB-9D73-E332CE954E6C}"/>
          </ac:picMkLst>
        </pc:picChg>
        <pc:picChg chg="add del mod">
          <ac:chgData name="Fanti Coelho Lima Rachel (Student Com20)" userId="8862ce61-50c9-4cff-bd32-4a8093408d18" providerId="ADAL" clId="{AED67870-57CB-4EE9-8412-0C24E9159C96}" dt="2021-05-14T09:04:53.836" v="2228" actId="478"/>
          <ac:picMkLst>
            <pc:docMk/>
            <pc:sldMk cId="364924965" sldId="267"/>
            <ac:picMk id="1032" creationId="{2A0F8745-725E-4438-B16B-106CF5768C3A}"/>
          </ac:picMkLst>
        </pc:picChg>
        <pc:picChg chg="add del mod">
          <ac:chgData name="Fanti Coelho Lima Rachel (Student Com20)" userId="8862ce61-50c9-4cff-bd32-4a8093408d18" providerId="ADAL" clId="{AED67870-57CB-4EE9-8412-0C24E9159C96}" dt="2021-05-14T11:00:52.078" v="2233" actId="478"/>
          <ac:picMkLst>
            <pc:docMk/>
            <pc:sldMk cId="364924965" sldId="267"/>
            <ac:picMk id="1034" creationId="{8A945419-9E97-4E0F-8AF4-C78B60D07968}"/>
          </ac:picMkLst>
        </pc:picChg>
        <pc:picChg chg="add del mod">
          <ac:chgData name="Fanti Coelho Lima Rachel (Student Com20)" userId="8862ce61-50c9-4cff-bd32-4a8093408d18" providerId="ADAL" clId="{AED67870-57CB-4EE9-8412-0C24E9159C96}" dt="2021-05-14T11:01:35.671" v="2237" actId="478"/>
          <ac:picMkLst>
            <pc:docMk/>
            <pc:sldMk cId="364924965" sldId="267"/>
            <ac:picMk id="1036" creationId="{AE22E649-0E23-44E0-8BC1-03148C6D0928}"/>
          </ac:picMkLst>
        </pc:picChg>
        <pc:picChg chg="add del mod">
          <ac:chgData name="Fanti Coelho Lima Rachel (Student Com20)" userId="8862ce61-50c9-4cff-bd32-4a8093408d18" providerId="ADAL" clId="{AED67870-57CB-4EE9-8412-0C24E9159C96}" dt="2021-05-19T00:08:15.441" v="11859" actId="478"/>
          <ac:picMkLst>
            <pc:docMk/>
            <pc:sldMk cId="364924965" sldId="267"/>
            <ac:picMk id="1038" creationId="{6DCA8400-68E3-46EA-B2B5-C6E9D71CE5F5}"/>
          </ac:picMkLst>
        </pc:picChg>
        <pc:picChg chg="add del mod">
          <ac:chgData name="Fanti Coelho Lima Rachel (Student Com20)" userId="8862ce61-50c9-4cff-bd32-4a8093408d18" providerId="ADAL" clId="{AED67870-57CB-4EE9-8412-0C24E9159C96}" dt="2021-05-19T00:31:30.978" v="12247" actId="478"/>
          <ac:picMkLst>
            <pc:docMk/>
            <pc:sldMk cId="364924965" sldId="267"/>
            <ac:picMk id="1040" creationId="{11B2A298-49EE-428D-A7CB-B56C6628754C}"/>
          </ac:picMkLst>
        </pc:picChg>
      </pc:sldChg>
      <pc:sldChg chg="modSp mod modNotesTx">
        <pc:chgData name="Fanti Coelho Lima Rachel (Student Com20)" userId="8862ce61-50c9-4cff-bd32-4a8093408d18" providerId="ADAL" clId="{AED67870-57CB-4EE9-8412-0C24E9159C96}" dt="2021-05-20T15:52:25.434" v="14271" actId="1076"/>
        <pc:sldMkLst>
          <pc:docMk/>
          <pc:sldMk cId="3306997984" sldId="268"/>
        </pc:sldMkLst>
        <pc:spChg chg="mod">
          <ac:chgData name="Fanti Coelho Lima Rachel (Student Com20)" userId="8862ce61-50c9-4cff-bd32-4a8093408d18" providerId="ADAL" clId="{AED67870-57CB-4EE9-8412-0C24E9159C96}" dt="2021-05-20T15:52:25.434" v="14271" actId="1076"/>
          <ac:spMkLst>
            <pc:docMk/>
            <pc:sldMk cId="3306997984" sldId="268"/>
            <ac:spMk id="3" creationId="{C837AF85-C733-40A6-B236-475509FBAA23}"/>
          </ac:spMkLst>
        </pc:spChg>
        <pc:picChg chg="mod">
          <ac:chgData name="Fanti Coelho Lima Rachel (Student Com20)" userId="8862ce61-50c9-4cff-bd32-4a8093408d18" providerId="ADAL" clId="{AED67870-57CB-4EE9-8412-0C24E9159C96}" dt="2021-05-20T15:36:20.628" v="14269" actId="14100"/>
          <ac:picMkLst>
            <pc:docMk/>
            <pc:sldMk cId="3306997984" sldId="268"/>
            <ac:picMk id="5" creationId="{BC9F4782-3924-47BE-9BB9-9CE99B7D7B1D}"/>
          </ac:picMkLst>
        </pc:picChg>
      </pc:sldChg>
      <pc:sldChg chg="addSp delSp modSp mod delAnim modAnim modNotesTx">
        <pc:chgData name="Fanti Coelho Lima Rachel (Student Com20)" userId="8862ce61-50c9-4cff-bd32-4a8093408d18" providerId="ADAL" clId="{AED67870-57CB-4EE9-8412-0C24E9159C96}" dt="2021-05-26T21:40:33.409" v="16144" actId="20577"/>
        <pc:sldMkLst>
          <pc:docMk/>
          <pc:sldMk cId="1116699771" sldId="269"/>
        </pc:sldMkLst>
        <pc:spChg chg="add mod">
          <ac:chgData name="Fanti Coelho Lima Rachel (Student Com20)" userId="8862ce61-50c9-4cff-bd32-4a8093408d18" providerId="ADAL" clId="{AED67870-57CB-4EE9-8412-0C24E9159C96}" dt="2021-05-17T14:37:33.948" v="5406" actId="1076"/>
          <ac:spMkLst>
            <pc:docMk/>
            <pc:sldMk cId="1116699771" sldId="269"/>
            <ac:spMk id="5" creationId="{FDBE3D30-4085-4B18-B822-6BCA596C5375}"/>
          </ac:spMkLst>
        </pc:spChg>
        <pc:spChg chg="add mod">
          <ac:chgData name="Fanti Coelho Lima Rachel (Student Com20)" userId="8862ce61-50c9-4cff-bd32-4a8093408d18" providerId="ADAL" clId="{AED67870-57CB-4EE9-8412-0C24E9159C96}" dt="2021-05-26T17:49:22.868" v="15845" actId="20577"/>
          <ac:spMkLst>
            <pc:docMk/>
            <pc:sldMk cId="1116699771" sldId="269"/>
            <ac:spMk id="10" creationId="{FD264989-E160-4D8F-A2AE-AE7A0808AB3F}"/>
          </ac:spMkLst>
        </pc:spChg>
        <pc:spChg chg="add del mod topLvl">
          <ac:chgData name="Fanti Coelho Lima Rachel (Student Com20)" userId="8862ce61-50c9-4cff-bd32-4a8093408d18" providerId="ADAL" clId="{AED67870-57CB-4EE9-8412-0C24E9159C96}" dt="2021-05-17T13:24:59.939" v="4576" actId="478"/>
          <ac:spMkLst>
            <pc:docMk/>
            <pc:sldMk cId="1116699771" sldId="269"/>
            <ac:spMk id="13" creationId="{FB999A3A-C9F2-4D91-AA4E-734915FAAE10}"/>
          </ac:spMkLst>
        </pc:spChg>
        <pc:spChg chg="add mod topLvl">
          <ac:chgData name="Fanti Coelho Lima Rachel (Student Com20)" userId="8862ce61-50c9-4cff-bd32-4a8093408d18" providerId="ADAL" clId="{AED67870-57CB-4EE9-8412-0C24E9159C96}" dt="2021-05-19T01:11:59.844" v="12665" actId="14100"/>
          <ac:spMkLst>
            <pc:docMk/>
            <pc:sldMk cId="1116699771" sldId="269"/>
            <ac:spMk id="14" creationId="{A44B7F41-DB56-4232-80C1-220B3FE263B3}"/>
          </ac:spMkLst>
        </pc:spChg>
        <pc:spChg chg="add mod">
          <ac:chgData name="Fanti Coelho Lima Rachel (Student Com20)" userId="8862ce61-50c9-4cff-bd32-4a8093408d18" providerId="ADAL" clId="{AED67870-57CB-4EE9-8412-0C24E9159C96}" dt="2021-05-26T21:40:33.409" v="16144" actId="20577"/>
          <ac:spMkLst>
            <pc:docMk/>
            <pc:sldMk cId="1116699771" sldId="269"/>
            <ac:spMk id="17" creationId="{81AA0D05-CBAE-43E7-96A4-E9CFB1540DE0}"/>
          </ac:spMkLst>
        </pc:spChg>
        <pc:spChg chg="add mod">
          <ac:chgData name="Fanti Coelho Lima Rachel (Student Com20)" userId="8862ce61-50c9-4cff-bd32-4a8093408d18" providerId="ADAL" clId="{AED67870-57CB-4EE9-8412-0C24E9159C96}" dt="2021-05-17T14:37:16.352" v="5377" actId="1037"/>
          <ac:spMkLst>
            <pc:docMk/>
            <pc:sldMk cId="1116699771" sldId="269"/>
            <ac:spMk id="19" creationId="{8B76991D-EC39-463B-A378-66043AC20E02}"/>
          </ac:spMkLst>
        </pc:spChg>
        <pc:spChg chg="add mod">
          <ac:chgData name="Fanti Coelho Lima Rachel (Student Com20)" userId="8862ce61-50c9-4cff-bd32-4a8093408d18" providerId="ADAL" clId="{AED67870-57CB-4EE9-8412-0C24E9159C96}" dt="2021-05-19T01:12:31.306" v="12669" actId="164"/>
          <ac:spMkLst>
            <pc:docMk/>
            <pc:sldMk cId="1116699771" sldId="269"/>
            <ac:spMk id="20" creationId="{5177D0B3-53F5-4D82-B6FF-2770E3905CBC}"/>
          </ac:spMkLst>
        </pc:spChg>
        <pc:grpChg chg="add del mod">
          <ac:chgData name="Fanti Coelho Lima Rachel (Student Com20)" userId="8862ce61-50c9-4cff-bd32-4a8093408d18" providerId="ADAL" clId="{AED67870-57CB-4EE9-8412-0C24E9159C96}" dt="2021-05-17T13:24:59.939" v="4576" actId="478"/>
          <ac:grpSpMkLst>
            <pc:docMk/>
            <pc:sldMk cId="1116699771" sldId="269"/>
            <ac:grpSpMk id="3" creationId="{7A2FF29D-758D-4D3A-98E0-D5DAD37DFB5B}"/>
          </ac:grpSpMkLst>
        </pc:grpChg>
        <pc:grpChg chg="add mod ord">
          <ac:chgData name="Fanti Coelho Lima Rachel (Student Com20)" userId="8862ce61-50c9-4cff-bd32-4a8093408d18" providerId="ADAL" clId="{AED67870-57CB-4EE9-8412-0C24E9159C96}" dt="2021-05-19T01:12:31.306" v="12669" actId="164"/>
          <ac:grpSpMkLst>
            <pc:docMk/>
            <pc:sldMk cId="1116699771" sldId="269"/>
            <ac:grpSpMk id="9" creationId="{4760C5C8-CA4F-4338-B144-37A3DEBB1EC5}"/>
          </ac:grpSpMkLst>
        </pc:grpChg>
        <pc:grpChg chg="add mod">
          <ac:chgData name="Fanti Coelho Lima Rachel (Student Com20)" userId="8862ce61-50c9-4cff-bd32-4a8093408d18" providerId="ADAL" clId="{AED67870-57CB-4EE9-8412-0C24E9159C96}" dt="2021-05-19T01:12:31.306" v="12669" actId="164"/>
          <ac:grpSpMkLst>
            <pc:docMk/>
            <pc:sldMk cId="1116699771" sldId="269"/>
            <ac:grpSpMk id="11" creationId="{993B399D-15EA-434F-B615-BF9CA27D851B}"/>
          </ac:grpSpMkLst>
        </pc:grpChg>
        <pc:picChg chg="add mod modCrop">
          <ac:chgData name="Fanti Coelho Lima Rachel (Student Com20)" userId="8862ce61-50c9-4cff-bd32-4a8093408d18" providerId="ADAL" clId="{AED67870-57CB-4EE9-8412-0C24E9159C96}" dt="2021-05-17T14:37:25.455" v="5405" actId="1035"/>
          <ac:picMkLst>
            <pc:docMk/>
            <pc:sldMk cId="1116699771" sldId="269"/>
            <ac:picMk id="4" creationId="{85935A5C-C37D-424E-9BD4-36732841B544}"/>
          </ac:picMkLst>
        </pc:picChg>
        <pc:picChg chg="add del mod modCrop">
          <ac:chgData name="Fanti Coelho Lima Rachel (Student Com20)" userId="8862ce61-50c9-4cff-bd32-4a8093408d18" providerId="ADAL" clId="{AED67870-57CB-4EE9-8412-0C24E9159C96}" dt="2021-05-19T01:11:13.258" v="12658" actId="478"/>
          <ac:picMkLst>
            <pc:docMk/>
            <pc:sldMk cId="1116699771" sldId="269"/>
            <ac:picMk id="6" creationId="{C69EE2E2-4D10-438D-A517-2052A2852AD9}"/>
          </ac:picMkLst>
        </pc:picChg>
        <pc:picChg chg="add mod">
          <ac:chgData name="Fanti Coelho Lima Rachel (Student Com20)" userId="8862ce61-50c9-4cff-bd32-4a8093408d18" providerId="ADAL" clId="{AED67870-57CB-4EE9-8412-0C24E9159C96}" dt="2021-05-14T19:46:47.095" v="2567" actId="1076"/>
          <ac:picMkLst>
            <pc:docMk/>
            <pc:sldMk cId="1116699771" sldId="269"/>
            <ac:picMk id="7" creationId="{F19908B7-C7F6-40D6-8C6A-40A85D673572}"/>
          </ac:picMkLst>
        </pc:picChg>
        <pc:picChg chg="add mod ord">
          <ac:chgData name="Fanti Coelho Lima Rachel (Student Com20)" userId="8862ce61-50c9-4cff-bd32-4a8093408d18" providerId="ADAL" clId="{AED67870-57CB-4EE9-8412-0C24E9159C96}" dt="2021-05-19T01:11:31.261" v="12663" actId="167"/>
          <ac:picMkLst>
            <pc:docMk/>
            <pc:sldMk cId="1116699771" sldId="269"/>
            <ac:picMk id="8" creationId="{87C36A70-6CA3-4461-8B65-3CDBA1A6CCD0}"/>
          </ac:picMkLst>
        </pc:picChg>
        <pc:picChg chg="add mod">
          <ac:chgData name="Fanti Coelho Lima Rachel (Student Com20)" userId="8862ce61-50c9-4cff-bd32-4a8093408d18" providerId="ADAL" clId="{AED67870-57CB-4EE9-8412-0C24E9159C96}" dt="2021-05-14T17:18:05.539" v="2529" actId="1076"/>
          <ac:picMkLst>
            <pc:docMk/>
            <pc:sldMk cId="1116699771" sldId="269"/>
            <ac:picMk id="1026" creationId="{1E8AEE2E-E662-49DD-8CA3-817D2839F711}"/>
          </ac:picMkLst>
        </pc:picChg>
        <pc:picChg chg="add del mod">
          <ac:chgData name="Fanti Coelho Lima Rachel (Student Com20)" userId="8862ce61-50c9-4cff-bd32-4a8093408d18" providerId="ADAL" clId="{AED67870-57CB-4EE9-8412-0C24E9159C96}" dt="2021-05-14T08:27:58.690" v="2109" actId="478"/>
          <ac:picMkLst>
            <pc:docMk/>
            <pc:sldMk cId="1116699771" sldId="269"/>
            <ac:picMk id="2050" creationId="{77083751-7AA9-44F5-9922-F46012AEF618}"/>
          </ac:picMkLst>
        </pc:picChg>
        <pc:picChg chg="add mod">
          <ac:chgData name="Fanti Coelho Lima Rachel (Student Com20)" userId="8862ce61-50c9-4cff-bd32-4a8093408d18" providerId="ADAL" clId="{AED67870-57CB-4EE9-8412-0C24E9159C96}" dt="2021-05-17T14:38:11.941" v="5425" actId="1035"/>
          <ac:picMkLst>
            <pc:docMk/>
            <pc:sldMk cId="1116699771" sldId="269"/>
            <ac:picMk id="2052" creationId="{C21D008A-232E-40F2-80F6-7FBCC2D1B6FF}"/>
          </ac:picMkLst>
        </pc:picChg>
        <pc:picChg chg="add mod">
          <ac:chgData name="Fanti Coelho Lima Rachel (Student Com20)" userId="8862ce61-50c9-4cff-bd32-4a8093408d18" providerId="ADAL" clId="{AED67870-57CB-4EE9-8412-0C24E9159C96}" dt="2021-05-17T14:38:11.941" v="5425" actId="1035"/>
          <ac:picMkLst>
            <pc:docMk/>
            <pc:sldMk cId="1116699771" sldId="269"/>
            <ac:picMk id="2054" creationId="{BF7CDA9E-1D9C-4539-BFB8-10B6E378F497}"/>
          </ac:picMkLst>
        </pc:picChg>
      </pc:sldChg>
      <pc:sldChg chg="addSp delSp modSp mod">
        <pc:chgData name="Fanti Coelho Lima Rachel (Student Com20)" userId="8862ce61-50c9-4cff-bd32-4a8093408d18" providerId="ADAL" clId="{AED67870-57CB-4EE9-8412-0C24E9159C96}" dt="2021-05-20T14:07:13.383" v="13822" actId="22"/>
        <pc:sldMkLst>
          <pc:docMk/>
          <pc:sldMk cId="3421475358" sldId="271"/>
        </pc:sldMkLst>
        <pc:spChg chg="add del mod">
          <ac:chgData name="Fanti Coelho Lima Rachel (Student Com20)" userId="8862ce61-50c9-4cff-bd32-4a8093408d18" providerId="ADAL" clId="{AED67870-57CB-4EE9-8412-0C24E9159C96}" dt="2021-05-20T14:07:13.383" v="13822" actId="22"/>
          <ac:spMkLst>
            <pc:docMk/>
            <pc:sldMk cId="3421475358" sldId="271"/>
            <ac:spMk id="12" creationId="{E85B5B95-09D8-4390-834B-104BBCCAC05A}"/>
          </ac:spMkLst>
        </pc:spChg>
      </pc:sldChg>
      <pc:sldChg chg="delSp modSp mod">
        <pc:chgData name="Fanti Coelho Lima Rachel (Student Com20)" userId="8862ce61-50c9-4cff-bd32-4a8093408d18" providerId="ADAL" clId="{AED67870-57CB-4EE9-8412-0C24E9159C96}" dt="2021-05-20T16:33:32.699" v="14308" actId="14100"/>
        <pc:sldMkLst>
          <pc:docMk/>
          <pc:sldMk cId="252242969" sldId="279"/>
        </pc:sldMkLst>
        <pc:spChg chg="del">
          <ac:chgData name="Fanti Coelho Lima Rachel (Student Com20)" userId="8862ce61-50c9-4cff-bd32-4a8093408d18" providerId="ADAL" clId="{AED67870-57CB-4EE9-8412-0C24E9159C96}" dt="2021-05-17T11:26:43.963" v="4381" actId="478"/>
          <ac:spMkLst>
            <pc:docMk/>
            <pc:sldMk cId="252242969" sldId="279"/>
            <ac:spMk id="5" creationId="{BEEF6C7B-012B-4791-A87A-4BE7FF31B6F1}"/>
          </ac:spMkLst>
        </pc:spChg>
        <pc:spChg chg="mod">
          <ac:chgData name="Fanti Coelho Lima Rachel (Student Com20)" userId="8862ce61-50c9-4cff-bd32-4a8093408d18" providerId="ADAL" clId="{AED67870-57CB-4EE9-8412-0C24E9159C96}" dt="2021-05-20T16:33:28.592" v="14307" actId="255"/>
          <ac:spMkLst>
            <pc:docMk/>
            <pc:sldMk cId="252242969" sldId="279"/>
            <ac:spMk id="14" creationId="{4B5F9861-0AB5-4A97-921E-211A7A946573}"/>
          </ac:spMkLst>
        </pc:spChg>
        <pc:spChg chg="mod">
          <ac:chgData name="Fanti Coelho Lima Rachel (Student Com20)" userId="8862ce61-50c9-4cff-bd32-4a8093408d18" providerId="ADAL" clId="{AED67870-57CB-4EE9-8412-0C24E9159C96}" dt="2021-05-20T16:33:28.592" v="14307" actId="255"/>
          <ac:spMkLst>
            <pc:docMk/>
            <pc:sldMk cId="252242969" sldId="279"/>
            <ac:spMk id="15" creationId="{03511342-9A9F-455E-9130-A1ACC14E014B}"/>
          </ac:spMkLst>
        </pc:spChg>
        <pc:spChg chg="mod">
          <ac:chgData name="Fanti Coelho Lima Rachel (Student Com20)" userId="8862ce61-50c9-4cff-bd32-4a8093408d18" providerId="ADAL" clId="{AED67870-57CB-4EE9-8412-0C24E9159C96}" dt="2021-05-20T16:33:28.592" v="14307" actId="255"/>
          <ac:spMkLst>
            <pc:docMk/>
            <pc:sldMk cId="252242969" sldId="279"/>
            <ac:spMk id="16" creationId="{F057E993-F21C-4727-A25C-A988502A3538}"/>
          </ac:spMkLst>
        </pc:spChg>
        <pc:spChg chg="mod">
          <ac:chgData name="Fanti Coelho Lima Rachel (Student Com20)" userId="8862ce61-50c9-4cff-bd32-4a8093408d18" providerId="ADAL" clId="{AED67870-57CB-4EE9-8412-0C24E9159C96}" dt="2021-05-20T16:33:28.592" v="14307" actId="255"/>
          <ac:spMkLst>
            <pc:docMk/>
            <pc:sldMk cId="252242969" sldId="279"/>
            <ac:spMk id="17" creationId="{D4181392-2EA5-4668-9956-6729F4150220}"/>
          </ac:spMkLst>
        </pc:spChg>
        <pc:spChg chg="del mod">
          <ac:chgData name="Fanti Coelho Lima Rachel (Student Com20)" userId="8862ce61-50c9-4cff-bd32-4a8093408d18" providerId="ADAL" clId="{AED67870-57CB-4EE9-8412-0C24E9159C96}" dt="2021-05-20T15:30:11.777" v="14241" actId="478"/>
          <ac:spMkLst>
            <pc:docMk/>
            <pc:sldMk cId="252242969" sldId="279"/>
            <ac:spMk id="55" creationId="{9E5AA0F1-1F34-4399-9C31-0A47F17088F2}"/>
          </ac:spMkLst>
        </pc:spChg>
        <pc:grpChg chg="mod">
          <ac:chgData name="Fanti Coelho Lima Rachel (Student Com20)" userId="8862ce61-50c9-4cff-bd32-4a8093408d18" providerId="ADAL" clId="{AED67870-57CB-4EE9-8412-0C24E9159C96}" dt="2021-05-20T16:33:32.699" v="14308" actId="14100"/>
          <ac:grpSpMkLst>
            <pc:docMk/>
            <pc:sldMk cId="252242969" sldId="279"/>
            <ac:grpSpMk id="10" creationId="{9CC6A9EA-B09C-454F-BC61-5364652E8061}"/>
          </ac:grpSpMkLst>
        </pc:grpChg>
        <pc:cxnChg chg="mod">
          <ac:chgData name="Fanti Coelho Lima Rachel (Student Com20)" userId="8862ce61-50c9-4cff-bd32-4a8093408d18" providerId="ADAL" clId="{AED67870-57CB-4EE9-8412-0C24E9159C96}" dt="2021-05-20T16:33:32.699" v="14308" actId="14100"/>
          <ac:cxnSpMkLst>
            <pc:docMk/>
            <pc:sldMk cId="252242969" sldId="279"/>
            <ac:cxnSpMk id="29" creationId="{7E27F5F6-BE35-4401-9E78-1119008F9442}"/>
          </ac:cxnSpMkLst>
        </pc:cxnChg>
        <pc:cxnChg chg="mod">
          <ac:chgData name="Fanti Coelho Lima Rachel (Student Com20)" userId="8862ce61-50c9-4cff-bd32-4a8093408d18" providerId="ADAL" clId="{AED67870-57CB-4EE9-8412-0C24E9159C96}" dt="2021-05-20T16:33:32.699" v="14308" actId="14100"/>
          <ac:cxnSpMkLst>
            <pc:docMk/>
            <pc:sldMk cId="252242969" sldId="279"/>
            <ac:cxnSpMk id="30" creationId="{587587AA-06C8-467B-A4D8-034EC6D5EF5E}"/>
          </ac:cxnSpMkLst>
        </pc:cxnChg>
        <pc:cxnChg chg="mod">
          <ac:chgData name="Fanti Coelho Lima Rachel (Student Com20)" userId="8862ce61-50c9-4cff-bd32-4a8093408d18" providerId="ADAL" clId="{AED67870-57CB-4EE9-8412-0C24E9159C96}" dt="2021-05-20T16:33:32.699" v="14308" actId="14100"/>
          <ac:cxnSpMkLst>
            <pc:docMk/>
            <pc:sldMk cId="252242969" sldId="279"/>
            <ac:cxnSpMk id="34" creationId="{159AF04F-3B3B-4490-9A8D-3C9C950037AC}"/>
          </ac:cxnSpMkLst>
        </pc:cxnChg>
      </pc:sldChg>
      <pc:sldChg chg="modSp">
        <pc:chgData name="Fanti Coelho Lima Rachel (Student Com20)" userId="8862ce61-50c9-4cff-bd32-4a8093408d18" providerId="ADAL" clId="{AED67870-57CB-4EE9-8412-0C24E9159C96}" dt="2021-05-20T20:48:08.075" v="14966" actId="1076"/>
        <pc:sldMkLst>
          <pc:docMk/>
          <pc:sldMk cId="388288513" sldId="280"/>
        </pc:sldMkLst>
        <pc:picChg chg="mod">
          <ac:chgData name="Fanti Coelho Lima Rachel (Student Com20)" userId="8862ce61-50c9-4cff-bd32-4a8093408d18" providerId="ADAL" clId="{AED67870-57CB-4EE9-8412-0C24E9159C96}" dt="2021-05-20T20:48:08.075" v="14966" actId="1076"/>
          <ac:picMkLst>
            <pc:docMk/>
            <pc:sldMk cId="388288513" sldId="280"/>
            <ac:picMk id="5" creationId="{8095A630-7167-4574-85D0-95C2736AC11C}"/>
          </ac:picMkLst>
        </pc:picChg>
      </pc:sldChg>
      <pc:sldChg chg="del">
        <pc:chgData name="Fanti Coelho Lima Rachel (Student Com20)" userId="8862ce61-50c9-4cff-bd32-4a8093408d18" providerId="ADAL" clId="{AED67870-57CB-4EE9-8412-0C24E9159C96}" dt="2021-05-20T15:32:34.309" v="14252" actId="47"/>
        <pc:sldMkLst>
          <pc:docMk/>
          <pc:sldMk cId="4221292035" sldId="281"/>
        </pc:sldMkLst>
      </pc:sldChg>
      <pc:sldChg chg="addSp delSp modSp mod modNotesTx">
        <pc:chgData name="Fanti Coelho Lima Rachel (Student Com20)" userId="8862ce61-50c9-4cff-bd32-4a8093408d18" providerId="ADAL" clId="{AED67870-57CB-4EE9-8412-0C24E9159C96}" dt="2021-05-27T09:02:43.661" v="16152" actId="478"/>
        <pc:sldMkLst>
          <pc:docMk/>
          <pc:sldMk cId="589636736" sldId="282"/>
        </pc:sldMkLst>
        <pc:spChg chg="mod">
          <ac:chgData name="Fanti Coelho Lima Rachel (Student Com20)" userId="8862ce61-50c9-4cff-bd32-4a8093408d18" providerId="ADAL" clId="{AED67870-57CB-4EE9-8412-0C24E9159C96}" dt="2021-05-17T15:55:12.932" v="6948" actId="20577"/>
          <ac:spMkLst>
            <pc:docMk/>
            <pc:sldMk cId="589636736" sldId="282"/>
            <ac:spMk id="2" creationId="{18A5E2BE-F64C-4850-AAD7-4B72CFFDB728}"/>
          </ac:spMkLst>
        </pc:spChg>
        <pc:spChg chg="add mod ord">
          <ac:chgData name="Fanti Coelho Lima Rachel (Student Com20)" userId="8862ce61-50c9-4cff-bd32-4a8093408d18" providerId="ADAL" clId="{AED67870-57CB-4EE9-8412-0C24E9159C96}" dt="2021-05-23T15:25:52.255" v="15477" actId="167"/>
          <ac:spMkLst>
            <pc:docMk/>
            <pc:sldMk cId="589636736" sldId="282"/>
            <ac:spMk id="6" creationId="{B6397CC2-D66D-451D-AC27-EC2F468FED42}"/>
          </ac:spMkLst>
        </pc:spChg>
        <pc:spChg chg="add mod">
          <ac:chgData name="Fanti Coelho Lima Rachel (Student Com20)" userId="8862ce61-50c9-4cff-bd32-4a8093408d18" providerId="ADAL" clId="{AED67870-57CB-4EE9-8412-0C24E9159C96}" dt="2021-05-23T17:11:14.995" v="15596" actId="1037"/>
          <ac:spMkLst>
            <pc:docMk/>
            <pc:sldMk cId="589636736" sldId="282"/>
            <ac:spMk id="7" creationId="{EE99EBDD-5C1F-4984-B5A0-F55CA63269E3}"/>
          </ac:spMkLst>
        </pc:spChg>
        <pc:spChg chg="add del mod">
          <ac:chgData name="Fanti Coelho Lima Rachel (Student Com20)" userId="8862ce61-50c9-4cff-bd32-4a8093408d18" providerId="ADAL" clId="{AED67870-57CB-4EE9-8412-0C24E9159C96}" dt="2021-05-17T16:23:50.992" v="8317" actId="478"/>
          <ac:spMkLst>
            <pc:docMk/>
            <pc:sldMk cId="589636736" sldId="282"/>
            <ac:spMk id="8" creationId="{CE13D0CE-8883-4A58-A7E3-A324CA271112}"/>
          </ac:spMkLst>
        </pc:spChg>
        <pc:spChg chg="add del mod">
          <ac:chgData name="Fanti Coelho Lima Rachel (Student Com20)" userId="8862ce61-50c9-4cff-bd32-4a8093408d18" providerId="ADAL" clId="{AED67870-57CB-4EE9-8412-0C24E9159C96}" dt="2021-05-17T16:29:23.514" v="8541" actId="478"/>
          <ac:spMkLst>
            <pc:docMk/>
            <pc:sldMk cId="589636736" sldId="282"/>
            <ac:spMk id="10" creationId="{490C9D23-968A-44A6-B9E8-CD0D5C6DFC0B}"/>
          </ac:spMkLst>
        </pc:spChg>
        <pc:spChg chg="add del mod">
          <ac:chgData name="Fanti Coelho Lima Rachel (Student Com20)" userId="8862ce61-50c9-4cff-bd32-4a8093408d18" providerId="ADAL" clId="{AED67870-57CB-4EE9-8412-0C24E9159C96}" dt="2021-05-27T09:02:43.661" v="16152" actId="478"/>
          <ac:spMkLst>
            <pc:docMk/>
            <pc:sldMk cId="589636736" sldId="282"/>
            <ac:spMk id="10" creationId="{7ABED24A-FC48-4384-9755-7EB7550CD9B1}"/>
          </ac:spMkLst>
        </pc:spChg>
        <pc:spChg chg="del mod">
          <ac:chgData name="Fanti Coelho Lima Rachel (Student Com20)" userId="8862ce61-50c9-4cff-bd32-4a8093408d18" providerId="ADAL" clId="{AED67870-57CB-4EE9-8412-0C24E9159C96}" dt="2021-05-19T11:34:04.804" v="13175" actId="478"/>
          <ac:spMkLst>
            <pc:docMk/>
            <pc:sldMk cId="589636736" sldId="282"/>
            <ac:spMk id="12" creationId="{C11D06A0-8A32-45EC-BCC2-A1697AA0467A}"/>
          </ac:spMkLst>
        </pc:spChg>
        <pc:spChg chg="mod ord topLvl">
          <ac:chgData name="Fanti Coelho Lima Rachel (Student Com20)" userId="8862ce61-50c9-4cff-bd32-4a8093408d18" providerId="ADAL" clId="{AED67870-57CB-4EE9-8412-0C24E9159C96}" dt="2021-05-26T18:55:13.725" v="16121" actId="167"/>
          <ac:spMkLst>
            <pc:docMk/>
            <pc:sldMk cId="589636736" sldId="282"/>
            <ac:spMk id="13" creationId="{61B05184-BAE2-47B7-9627-197C9B2F2ACF}"/>
          </ac:spMkLst>
        </pc:spChg>
        <pc:spChg chg="del mod">
          <ac:chgData name="Fanti Coelho Lima Rachel (Student Com20)" userId="8862ce61-50c9-4cff-bd32-4a8093408d18" providerId="ADAL" clId="{AED67870-57CB-4EE9-8412-0C24E9159C96}" dt="2021-05-19T11:37:40.233" v="13182" actId="478"/>
          <ac:spMkLst>
            <pc:docMk/>
            <pc:sldMk cId="589636736" sldId="282"/>
            <ac:spMk id="14" creationId="{3D95905B-1FB7-4DC5-8082-A5B1C4FB5AED}"/>
          </ac:spMkLst>
        </pc:spChg>
        <pc:spChg chg="del mod">
          <ac:chgData name="Fanti Coelho Lima Rachel (Student Com20)" userId="8862ce61-50c9-4cff-bd32-4a8093408d18" providerId="ADAL" clId="{AED67870-57CB-4EE9-8412-0C24E9159C96}" dt="2021-05-19T11:37:38.379" v="13180" actId="478"/>
          <ac:spMkLst>
            <pc:docMk/>
            <pc:sldMk cId="589636736" sldId="282"/>
            <ac:spMk id="15" creationId="{6E25A04F-C98B-4405-9116-4B8A8C20BDE8}"/>
          </ac:spMkLst>
        </pc:spChg>
        <pc:spChg chg="del mod">
          <ac:chgData name="Fanti Coelho Lima Rachel (Student Com20)" userId="8862ce61-50c9-4cff-bd32-4a8093408d18" providerId="ADAL" clId="{AED67870-57CB-4EE9-8412-0C24E9159C96}" dt="2021-05-19T11:37:43.028" v="13184" actId="478"/>
          <ac:spMkLst>
            <pc:docMk/>
            <pc:sldMk cId="589636736" sldId="282"/>
            <ac:spMk id="16" creationId="{A8213A16-7134-4786-9230-DF11E6B6D85E}"/>
          </ac:spMkLst>
        </pc:spChg>
        <pc:spChg chg="del mod">
          <ac:chgData name="Fanti Coelho Lima Rachel (Student Com20)" userId="8862ce61-50c9-4cff-bd32-4a8093408d18" providerId="ADAL" clId="{AED67870-57CB-4EE9-8412-0C24E9159C96}" dt="2021-05-19T11:37:41.537" v="13183" actId="478"/>
          <ac:spMkLst>
            <pc:docMk/>
            <pc:sldMk cId="589636736" sldId="282"/>
            <ac:spMk id="17" creationId="{FCDE11AA-B22D-4424-95CB-9278CF6813B8}"/>
          </ac:spMkLst>
        </pc:spChg>
        <pc:spChg chg="del mod topLvl">
          <ac:chgData name="Fanti Coelho Lima Rachel (Student Com20)" userId="8862ce61-50c9-4cff-bd32-4a8093408d18" providerId="ADAL" clId="{AED67870-57CB-4EE9-8412-0C24E9159C96}" dt="2021-05-19T11:37:48.719" v="13188" actId="478"/>
          <ac:spMkLst>
            <pc:docMk/>
            <pc:sldMk cId="589636736" sldId="282"/>
            <ac:spMk id="18" creationId="{7C9BB44A-76C4-4CAC-AB3B-E8647B19D20B}"/>
          </ac:spMkLst>
        </pc:spChg>
        <pc:spChg chg="del mod">
          <ac:chgData name="Fanti Coelho Lima Rachel (Student Com20)" userId="8862ce61-50c9-4cff-bd32-4a8093408d18" providerId="ADAL" clId="{AED67870-57CB-4EE9-8412-0C24E9159C96}" dt="2021-05-19T11:37:47.229" v="13187" actId="478"/>
          <ac:spMkLst>
            <pc:docMk/>
            <pc:sldMk cId="589636736" sldId="282"/>
            <ac:spMk id="19" creationId="{70AB4040-10DD-4064-B47A-66672ED93C15}"/>
          </ac:spMkLst>
        </pc:spChg>
        <pc:grpChg chg="add mod ord">
          <ac:chgData name="Fanti Coelho Lima Rachel (Student Com20)" userId="8862ce61-50c9-4cff-bd32-4a8093408d18" providerId="ADAL" clId="{AED67870-57CB-4EE9-8412-0C24E9159C96}" dt="2021-05-26T18:55:16.896" v="16122" actId="167"/>
          <ac:grpSpMkLst>
            <pc:docMk/>
            <pc:sldMk cId="589636736" sldId="282"/>
            <ac:grpSpMk id="5" creationId="{48021671-FF19-4FE7-9610-8C21932692A0}"/>
          </ac:grpSpMkLst>
        </pc:grpChg>
        <pc:grpChg chg="add del mod">
          <ac:chgData name="Fanti Coelho Lima Rachel (Student Com20)" userId="8862ce61-50c9-4cff-bd32-4a8093408d18" providerId="ADAL" clId="{AED67870-57CB-4EE9-8412-0C24E9159C96}" dt="2021-05-19T11:37:48.719" v="13188" actId="478"/>
          <ac:grpSpMkLst>
            <pc:docMk/>
            <pc:sldMk cId="589636736" sldId="282"/>
            <ac:grpSpMk id="11" creationId="{9459BBA7-12D2-4B96-A933-FBF37AB4A393}"/>
          </ac:grpSpMkLst>
        </pc:grpChg>
        <pc:graphicFrameChg chg="add del mod ord modGraphic">
          <ac:chgData name="Fanti Coelho Lima Rachel (Student Com20)" userId="8862ce61-50c9-4cff-bd32-4a8093408d18" providerId="ADAL" clId="{AED67870-57CB-4EE9-8412-0C24E9159C96}" dt="2021-05-17T16:46:34.920" v="9033" actId="18245"/>
          <ac:graphicFrameMkLst>
            <pc:docMk/>
            <pc:sldMk cId="589636736" sldId="282"/>
            <ac:graphicFrameMk id="4" creationId="{75D760A2-6EB1-4E50-AD4C-8B24AEC95630}"/>
          </ac:graphicFrameMkLst>
        </pc:graphicFrameChg>
        <pc:graphicFrameChg chg="add mod ord modGraphic">
          <ac:chgData name="Fanti Coelho Lima Rachel (Student Com20)" userId="8862ce61-50c9-4cff-bd32-4a8093408d18" providerId="ADAL" clId="{AED67870-57CB-4EE9-8412-0C24E9159C96}" dt="2021-05-26T18:52:08.929" v="15866" actId="167"/>
          <ac:graphicFrameMkLst>
            <pc:docMk/>
            <pc:sldMk cId="589636736" sldId="282"/>
            <ac:graphicFrameMk id="20" creationId="{5C7E1EA0-E546-4856-BDAB-9E42CEBEA409}"/>
          </ac:graphicFrameMkLst>
        </pc:graphicFrameChg>
      </pc:sldChg>
      <pc:sldChg chg="modSp del mod">
        <pc:chgData name="Fanti Coelho Lima Rachel (Student Com20)" userId="8862ce61-50c9-4cff-bd32-4a8093408d18" providerId="ADAL" clId="{AED67870-57CB-4EE9-8412-0C24E9159C96}" dt="2021-05-17T16:23:38.960" v="8315" actId="47"/>
        <pc:sldMkLst>
          <pc:docMk/>
          <pc:sldMk cId="2526510160" sldId="283"/>
        </pc:sldMkLst>
        <pc:spChg chg="mod">
          <ac:chgData name="Fanti Coelho Lima Rachel (Student Com20)" userId="8862ce61-50c9-4cff-bd32-4a8093408d18" providerId="ADAL" clId="{AED67870-57CB-4EE9-8412-0C24E9159C96}" dt="2021-05-17T16:23:37.455" v="8314" actId="21"/>
          <ac:spMkLst>
            <pc:docMk/>
            <pc:sldMk cId="2526510160" sldId="283"/>
            <ac:spMk id="3" creationId="{C2FA327F-A9FE-473B-B4B6-39AFCC307690}"/>
          </ac:spMkLst>
        </pc:spChg>
      </pc:sldChg>
      <pc:sldChg chg="addSp delSp modSp del mod ord delAnim modAnim">
        <pc:chgData name="Fanti Coelho Lima Rachel (Student Com20)" userId="8862ce61-50c9-4cff-bd32-4a8093408d18" providerId="ADAL" clId="{AED67870-57CB-4EE9-8412-0C24E9159C96}" dt="2021-05-23T17:25:17.992" v="15699" actId="47"/>
        <pc:sldMkLst>
          <pc:docMk/>
          <pc:sldMk cId="3019288423" sldId="284"/>
        </pc:sldMkLst>
        <pc:spChg chg="add del">
          <ac:chgData name="Fanti Coelho Lima Rachel (Student Com20)" userId="8862ce61-50c9-4cff-bd32-4a8093408d18" providerId="ADAL" clId="{AED67870-57CB-4EE9-8412-0C24E9159C96}" dt="2021-05-19T11:23:21.170" v="13024" actId="478"/>
          <ac:spMkLst>
            <pc:docMk/>
            <pc:sldMk cId="3019288423" sldId="284"/>
            <ac:spMk id="3" creationId="{288A3A64-AA0F-4275-B87D-1929738266C9}"/>
          </ac:spMkLst>
        </pc:spChg>
        <pc:spChg chg="mod">
          <ac:chgData name="Fanti Coelho Lima Rachel (Student Com20)" userId="8862ce61-50c9-4cff-bd32-4a8093408d18" providerId="ADAL" clId="{AED67870-57CB-4EE9-8412-0C24E9159C96}" dt="2021-05-23T17:19:41.736" v="15622" actId="164"/>
          <ac:spMkLst>
            <pc:docMk/>
            <pc:sldMk cId="3019288423" sldId="284"/>
            <ac:spMk id="3" creationId="{6F597FA0-98BC-40CF-9021-7AB18199430C}"/>
          </ac:spMkLst>
        </pc:spChg>
        <pc:spChg chg="add mod">
          <ac:chgData name="Fanti Coelho Lima Rachel (Student Com20)" userId="8862ce61-50c9-4cff-bd32-4a8093408d18" providerId="ADAL" clId="{AED67870-57CB-4EE9-8412-0C24E9159C96}" dt="2021-05-19T13:16:02.643" v="13629" actId="14100"/>
          <ac:spMkLst>
            <pc:docMk/>
            <pc:sldMk cId="3019288423" sldId="284"/>
            <ac:spMk id="6" creationId="{14C92293-85F1-424B-AB03-C34F50E7E7C5}"/>
          </ac:spMkLst>
        </pc:spChg>
        <pc:spChg chg="add mod">
          <ac:chgData name="Fanti Coelho Lima Rachel (Student Com20)" userId="8862ce61-50c9-4cff-bd32-4a8093408d18" providerId="ADAL" clId="{AED67870-57CB-4EE9-8412-0C24E9159C96}" dt="2021-05-19T13:02:46.645" v="13513" actId="164"/>
          <ac:spMkLst>
            <pc:docMk/>
            <pc:sldMk cId="3019288423" sldId="284"/>
            <ac:spMk id="7" creationId="{6D1D83DC-8236-478B-A01A-5293210E757E}"/>
          </ac:spMkLst>
        </pc:spChg>
        <pc:spChg chg="add mod">
          <ac:chgData name="Fanti Coelho Lima Rachel (Student Com20)" userId="8862ce61-50c9-4cff-bd32-4a8093408d18" providerId="ADAL" clId="{AED67870-57CB-4EE9-8412-0C24E9159C96}" dt="2021-05-19T13:02:46.645" v="13513" actId="164"/>
          <ac:spMkLst>
            <pc:docMk/>
            <pc:sldMk cId="3019288423" sldId="284"/>
            <ac:spMk id="8" creationId="{0CDEE049-CED3-4F0B-8AB1-E31269BBB78E}"/>
          </ac:spMkLst>
        </pc:spChg>
        <pc:spChg chg="add mod">
          <ac:chgData name="Fanti Coelho Lima Rachel (Student Com20)" userId="8862ce61-50c9-4cff-bd32-4a8093408d18" providerId="ADAL" clId="{AED67870-57CB-4EE9-8412-0C24E9159C96}" dt="2021-05-19T13:16:11.548" v="13631" actId="14100"/>
          <ac:spMkLst>
            <pc:docMk/>
            <pc:sldMk cId="3019288423" sldId="284"/>
            <ac:spMk id="9" creationId="{A2DBC505-67D0-42DB-AFDC-5C0AC5E46A1A}"/>
          </ac:spMkLst>
        </pc:spChg>
        <pc:spChg chg="add del mod">
          <ac:chgData name="Fanti Coelho Lima Rachel (Student Com20)" userId="8862ce61-50c9-4cff-bd32-4a8093408d18" providerId="ADAL" clId="{AED67870-57CB-4EE9-8412-0C24E9159C96}" dt="2021-05-19T12:55:15.577" v="13443" actId="478"/>
          <ac:spMkLst>
            <pc:docMk/>
            <pc:sldMk cId="3019288423" sldId="284"/>
            <ac:spMk id="12" creationId="{7E461B05-CE9C-4B89-AE86-E3EB117301A8}"/>
          </ac:spMkLst>
        </pc:spChg>
        <pc:spChg chg="add del mod">
          <ac:chgData name="Fanti Coelho Lima Rachel (Student Com20)" userId="8862ce61-50c9-4cff-bd32-4a8093408d18" providerId="ADAL" clId="{AED67870-57CB-4EE9-8412-0C24E9159C96}" dt="2021-05-19T12:55:22.881" v="13445" actId="478"/>
          <ac:spMkLst>
            <pc:docMk/>
            <pc:sldMk cId="3019288423" sldId="284"/>
            <ac:spMk id="13" creationId="{1EAC791A-B8E1-45DE-B47F-3169557D1620}"/>
          </ac:spMkLst>
        </pc:spChg>
        <pc:spChg chg="add mod">
          <ac:chgData name="Fanti Coelho Lima Rachel (Student Com20)" userId="8862ce61-50c9-4cff-bd32-4a8093408d18" providerId="ADAL" clId="{AED67870-57CB-4EE9-8412-0C24E9159C96}" dt="2021-05-19T13:00:32.765" v="13505" actId="164"/>
          <ac:spMkLst>
            <pc:docMk/>
            <pc:sldMk cId="3019288423" sldId="284"/>
            <ac:spMk id="14" creationId="{639F4276-9CBD-4902-912F-16C8B2EF5B14}"/>
          </ac:spMkLst>
        </pc:spChg>
        <pc:spChg chg="add mod">
          <ac:chgData name="Fanti Coelho Lima Rachel (Student Com20)" userId="8862ce61-50c9-4cff-bd32-4a8093408d18" providerId="ADAL" clId="{AED67870-57CB-4EE9-8412-0C24E9159C96}" dt="2021-05-19T13:00:32.765" v="13505" actId="164"/>
          <ac:spMkLst>
            <pc:docMk/>
            <pc:sldMk cId="3019288423" sldId="284"/>
            <ac:spMk id="17" creationId="{A58E86DC-05BD-4DBB-9FC8-B19FD7D46D90}"/>
          </ac:spMkLst>
        </pc:spChg>
        <pc:spChg chg="add mod">
          <ac:chgData name="Fanti Coelho Lima Rachel (Student Com20)" userId="8862ce61-50c9-4cff-bd32-4a8093408d18" providerId="ADAL" clId="{AED67870-57CB-4EE9-8412-0C24E9159C96}" dt="2021-05-19T13:02:13.716" v="13511" actId="164"/>
          <ac:spMkLst>
            <pc:docMk/>
            <pc:sldMk cId="3019288423" sldId="284"/>
            <ac:spMk id="18" creationId="{7CA5C81F-4641-44A8-BE48-B57554C3998D}"/>
          </ac:spMkLst>
        </pc:spChg>
        <pc:spChg chg="mod">
          <ac:chgData name="Fanti Coelho Lima Rachel (Student Com20)" userId="8862ce61-50c9-4cff-bd32-4a8093408d18" providerId="ADAL" clId="{AED67870-57CB-4EE9-8412-0C24E9159C96}" dt="2021-05-23T17:18:01.323" v="15620" actId="164"/>
          <ac:spMkLst>
            <pc:docMk/>
            <pc:sldMk cId="3019288423" sldId="284"/>
            <ac:spMk id="18" creationId="{EA69DCF9-48B8-46EF-B70E-67B014FD268F}"/>
          </ac:spMkLst>
        </pc:spChg>
        <pc:spChg chg="add mod">
          <ac:chgData name="Fanti Coelho Lima Rachel (Student Com20)" userId="8862ce61-50c9-4cff-bd32-4a8093408d18" providerId="ADAL" clId="{AED67870-57CB-4EE9-8412-0C24E9159C96}" dt="2021-05-19T13:02:13.716" v="13511" actId="164"/>
          <ac:spMkLst>
            <pc:docMk/>
            <pc:sldMk cId="3019288423" sldId="284"/>
            <ac:spMk id="19" creationId="{785CA35E-F2B5-43EB-8CEC-24CD8B46E688}"/>
          </ac:spMkLst>
        </pc:spChg>
        <pc:spChg chg="mod">
          <ac:chgData name="Fanti Coelho Lima Rachel (Student Com20)" userId="8862ce61-50c9-4cff-bd32-4a8093408d18" providerId="ADAL" clId="{AED67870-57CB-4EE9-8412-0C24E9159C96}" dt="2021-05-23T17:19:41.736" v="15622" actId="164"/>
          <ac:spMkLst>
            <pc:docMk/>
            <pc:sldMk cId="3019288423" sldId="284"/>
            <ac:spMk id="19" creationId="{8FC71680-0C91-4CFB-A36D-EDA59B883676}"/>
          </ac:spMkLst>
        </pc:spChg>
        <pc:spChg chg="add mod">
          <ac:chgData name="Fanti Coelho Lima Rachel (Student Com20)" userId="8862ce61-50c9-4cff-bd32-4a8093408d18" providerId="ADAL" clId="{AED67870-57CB-4EE9-8412-0C24E9159C96}" dt="2021-05-19T13:04:14.814" v="13521" actId="164"/>
          <ac:spMkLst>
            <pc:docMk/>
            <pc:sldMk cId="3019288423" sldId="284"/>
            <ac:spMk id="20" creationId="{1215F6AB-7B89-4201-B395-3B4FABD9ACB7}"/>
          </ac:spMkLst>
        </pc:spChg>
        <pc:spChg chg="add del mod">
          <ac:chgData name="Fanti Coelho Lima Rachel (Student Com20)" userId="8862ce61-50c9-4cff-bd32-4a8093408d18" providerId="ADAL" clId="{AED67870-57CB-4EE9-8412-0C24E9159C96}" dt="2021-05-23T17:20:31.639" v="15626" actId="478"/>
          <ac:spMkLst>
            <pc:docMk/>
            <pc:sldMk cId="3019288423" sldId="284"/>
            <ac:spMk id="21" creationId="{97923CA6-6359-482E-8809-21C4F337D5F3}"/>
          </ac:spMkLst>
        </pc:spChg>
        <pc:spChg chg="mod">
          <ac:chgData name="Fanti Coelho Lima Rachel (Student Com20)" userId="8862ce61-50c9-4cff-bd32-4a8093408d18" providerId="ADAL" clId="{AED67870-57CB-4EE9-8412-0C24E9159C96}" dt="2021-05-23T17:18:01.323" v="15620" actId="164"/>
          <ac:spMkLst>
            <pc:docMk/>
            <pc:sldMk cId="3019288423" sldId="284"/>
            <ac:spMk id="23" creationId="{EBD1D64B-18F2-4706-8C04-2C9E81C9C261}"/>
          </ac:spMkLst>
        </pc:spChg>
        <pc:spChg chg="mod">
          <ac:chgData name="Fanti Coelho Lima Rachel (Student Com20)" userId="8862ce61-50c9-4cff-bd32-4a8093408d18" providerId="ADAL" clId="{AED67870-57CB-4EE9-8412-0C24E9159C96}" dt="2021-05-23T17:19:41.736" v="15622" actId="164"/>
          <ac:spMkLst>
            <pc:docMk/>
            <pc:sldMk cId="3019288423" sldId="284"/>
            <ac:spMk id="26" creationId="{ADD68C67-D4C3-47A1-BE30-4D8A11C6D26C}"/>
          </ac:spMkLst>
        </pc:spChg>
        <pc:spChg chg="mod">
          <ac:chgData name="Fanti Coelho Lima Rachel (Student Com20)" userId="8862ce61-50c9-4cff-bd32-4a8093408d18" providerId="ADAL" clId="{AED67870-57CB-4EE9-8412-0C24E9159C96}" dt="2021-05-23T17:18:01.323" v="15620" actId="164"/>
          <ac:spMkLst>
            <pc:docMk/>
            <pc:sldMk cId="3019288423" sldId="284"/>
            <ac:spMk id="27" creationId="{61AB0DAC-B3D6-4CC6-8628-6B5DF1CC9B5C}"/>
          </ac:spMkLst>
        </pc:spChg>
        <pc:spChg chg="mod">
          <ac:chgData name="Fanti Coelho Lima Rachel (Student Com20)" userId="8862ce61-50c9-4cff-bd32-4a8093408d18" providerId="ADAL" clId="{AED67870-57CB-4EE9-8412-0C24E9159C96}" dt="2021-05-23T17:18:01.323" v="15620" actId="164"/>
          <ac:spMkLst>
            <pc:docMk/>
            <pc:sldMk cId="3019288423" sldId="284"/>
            <ac:spMk id="28" creationId="{631F1591-E370-42D0-B966-7044EAAFD7BB}"/>
          </ac:spMkLst>
        </pc:spChg>
        <pc:grpChg chg="add mod">
          <ac:chgData name="Fanti Coelho Lima Rachel (Student Com20)" userId="8862ce61-50c9-4cff-bd32-4a8093408d18" providerId="ADAL" clId="{AED67870-57CB-4EE9-8412-0C24E9159C96}" dt="2021-05-23T17:18:01.323" v="15620" actId="164"/>
          <ac:grpSpMkLst>
            <pc:docMk/>
            <pc:sldMk cId="3019288423" sldId="284"/>
            <ac:grpSpMk id="6" creationId="{06ABE678-D00C-47DA-B4B5-D68D069D44A9}"/>
          </ac:grpSpMkLst>
        </pc:grpChg>
        <pc:grpChg chg="add mod">
          <ac:chgData name="Fanti Coelho Lima Rachel (Student Com20)" userId="8862ce61-50c9-4cff-bd32-4a8093408d18" providerId="ADAL" clId="{AED67870-57CB-4EE9-8412-0C24E9159C96}" dt="2021-05-23T17:19:41.736" v="15622" actId="164"/>
          <ac:grpSpMkLst>
            <pc:docMk/>
            <pc:sldMk cId="3019288423" sldId="284"/>
            <ac:grpSpMk id="7" creationId="{5A2EBD2F-B750-4793-8ACC-4A20439870D7}"/>
          </ac:grpSpMkLst>
        </pc:grpChg>
        <pc:grpChg chg="add mod">
          <ac:chgData name="Fanti Coelho Lima Rachel (Student Com20)" userId="8862ce61-50c9-4cff-bd32-4a8093408d18" providerId="ADAL" clId="{AED67870-57CB-4EE9-8412-0C24E9159C96}" dt="2021-05-19T13:00:32.765" v="13505" actId="164"/>
          <ac:grpSpMkLst>
            <pc:docMk/>
            <pc:sldMk cId="3019288423" sldId="284"/>
            <ac:grpSpMk id="22" creationId="{C43D14AD-AF92-4B13-8C7C-35B1AAB3AD50}"/>
          </ac:grpSpMkLst>
        </pc:grpChg>
        <pc:grpChg chg="add mod">
          <ac:chgData name="Fanti Coelho Lima Rachel (Student Com20)" userId="8862ce61-50c9-4cff-bd32-4a8093408d18" providerId="ADAL" clId="{AED67870-57CB-4EE9-8412-0C24E9159C96}" dt="2021-05-19T13:02:13.716" v="13511" actId="164"/>
          <ac:grpSpMkLst>
            <pc:docMk/>
            <pc:sldMk cId="3019288423" sldId="284"/>
            <ac:grpSpMk id="23" creationId="{099CB258-3839-40E0-8E24-3BAB2EDA0808}"/>
          </ac:grpSpMkLst>
        </pc:grpChg>
        <pc:grpChg chg="add mod">
          <ac:chgData name="Fanti Coelho Lima Rachel (Student Com20)" userId="8862ce61-50c9-4cff-bd32-4a8093408d18" providerId="ADAL" clId="{AED67870-57CB-4EE9-8412-0C24E9159C96}" dt="2021-05-19T13:15:57.937" v="13628" actId="14100"/>
          <ac:grpSpMkLst>
            <pc:docMk/>
            <pc:sldMk cId="3019288423" sldId="284"/>
            <ac:grpSpMk id="24" creationId="{EBDB106E-03D6-4784-A99D-B8E12BE7693E}"/>
          </ac:grpSpMkLst>
        </pc:grpChg>
        <pc:grpChg chg="add del mod">
          <ac:chgData name="Fanti Coelho Lima Rachel (Student Com20)" userId="8862ce61-50c9-4cff-bd32-4a8093408d18" providerId="ADAL" clId="{AED67870-57CB-4EE9-8412-0C24E9159C96}" dt="2021-05-23T17:20:31.639" v="15626" actId="478"/>
          <ac:grpSpMkLst>
            <pc:docMk/>
            <pc:sldMk cId="3019288423" sldId="284"/>
            <ac:grpSpMk id="25" creationId="{EB5338BC-FB62-479A-A929-ECBEED4C8D15}"/>
          </ac:grpSpMkLst>
        </pc:grpChg>
        <pc:graphicFrameChg chg="mod modGraphic">
          <ac:chgData name="Fanti Coelho Lima Rachel (Student Com20)" userId="8862ce61-50c9-4cff-bd32-4a8093408d18" providerId="ADAL" clId="{AED67870-57CB-4EE9-8412-0C24E9159C96}" dt="2021-05-19T12:53:48.564" v="13441" actId="20577"/>
          <ac:graphicFrameMkLst>
            <pc:docMk/>
            <pc:sldMk cId="3019288423" sldId="284"/>
            <ac:graphicFrameMk id="4" creationId="{940FDDC6-916A-4029-999D-2311564AD170}"/>
          </ac:graphicFrameMkLst>
        </pc:graphicFrameChg>
        <pc:graphicFrameChg chg="add del">
          <ac:chgData name="Fanti Coelho Lima Rachel (Student Com20)" userId="8862ce61-50c9-4cff-bd32-4a8093408d18" providerId="ADAL" clId="{AED67870-57CB-4EE9-8412-0C24E9159C96}" dt="2021-05-19T12:52:54.995" v="13431" actId="478"/>
          <ac:graphicFrameMkLst>
            <pc:docMk/>
            <pc:sldMk cId="3019288423" sldId="284"/>
            <ac:graphicFrameMk id="10" creationId="{CA954226-6FAE-45ED-9C21-66A839B5D5BC}"/>
          </ac:graphicFrameMkLst>
        </pc:graphicFrameChg>
        <pc:graphicFrameChg chg="add del modGraphic">
          <ac:chgData name="Fanti Coelho Lima Rachel (Student Com20)" userId="8862ce61-50c9-4cff-bd32-4a8093408d18" providerId="ADAL" clId="{AED67870-57CB-4EE9-8412-0C24E9159C96}" dt="2021-05-19T12:53:38.244" v="13438" actId="478"/>
          <ac:graphicFrameMkLst>
            <pc:docMk/>
            <pc:sldMk cId="3019288423" sldId="284"/>
            <ac:graphicFrameMk id="11" creationId="{CAFFB7B3-ED48-4ED9-B294-69B382A3568B}"/>
          </ac:graphicFrameMkLst>
        </pc:graphicFrameChg>
        <pc:picChg chg="add del mod">
          <ac:chgData name="Fanti Coelho Lima Rachel (Student Com20)" userId="8862ce61-50c9-4cff-bd32-4a8093408d18" providerId="ADAL" clId="{AED67870-57CB-4EE9-8412-0C24E9159C96}" dt="2021-05-19T11:21:32.437" v="13022" actId="478"/>
          <ac:picMkLst>
            <pc:docMk/>
            <pc:sldMk cId="3019288423" sldId="284"/>
            <ac:picMk id="5" creationId="{2DBE11C1-129B-4689-A877-E414FD08573C}"/>
          </ac:picMkLst>
        </pc:picChg>
        <pc:picChg chg="add del mod">
          <ac:chgData name="Fanti Coelho Lima Rachel (Student Com20)" userId="8862ce61-50c9-4cff-bd32-4a8093408d18" providerId="ADAL" clId="{AED67870-57CB-4EE9-8412-0C24E9159C96}" dt="2021-05-17T17:08:48.743" v="10108" actId="478"/>
          <ac:picMkLst>
            <pc:docMk/>
            <pc:sldMk cId="3019288423" sldId="284"/>
            <ac:picMk id="5" creationId="{7D00E69B-F208-487E-99B0-03316D79AB25}"/>
          </ac:picMkLst>
        </pc:picChg>
        <pc:picChg chg="add del mod modCrop">
          <ac:chgData name="Fanti Coelho Lima Rachel (Student Com20)" userId="8862ce61-50c9-4cff-bd32-4a8093408d18" providerId="ADAL" clId="{AED67870-57CB-4EE9-8412-0C24E9159C96}" dt="2021-05-17T17:11:40.964" v="10155" actId="478"/>
          <ac:picMkLst>
            <pc:docMk/>
            <pc:sldMk cId="3019288423" sldId="284"/>
            <ac:picMk id="6" creationId="{111C37FD-D59D-42F6-A3FA-8E6E9274581B}"/>
          </ac:picMkLst>
        </pc:picChg>
        <pc:picChg chg="add del mod">
          <ac:chgData name="Fanti Coelho Lima Rachel (Student Com20)" userId="8862ce61-50c9-4cff-bd32-4a8093408d18" providerId="ADAL" clId="{AED67870-57CB-4EE9-8412-0C24E9159C96}" dt="2021-05-17T17:14:49.963" v="10204" actId="478"/>
          <ac:picMkLst>
            <pc:docMk/>
            <pc:sldMk cId="3019288423" sldId="284"/>
            <ac:picMk id="7" creationId="{24A9E171-238A-473E-9A1F-00332E970895}"/>
          </ac:picMkLst>
        </pc:picChg>
        <pc:picChg chg="add del mod">
          <ac:chgData name="Fanti Coelho Lima Rachel (Student Com20)" userId="8862ce61-50c9-4cff-bd32-4a8093408d18" providerId="ADAL" clId="{AED67870-57CB-4EE9-8412-0C24E9159C96}" dt="2021-05-17T17:23:09.579" v="10353" actId="478"/>
          <ac:picMkLst>
            <pc:docMk/>
            <pc:sldMk cId="3019288423" sldId="284"/>
            <ac:picMk id="8" creationId="{635B598B-BAE4-44F5-8E33-3D9DE087E55B}"/>
          </ac:picMkLst>
        </pc:picChg>
        <pc:picChg chg="add del mod">
          <ac:chgData name="Fanti Coelho Lima Rachel (Student Com20)" userId="8862ce61-50c9-4cff-bd32-4a8093408d18" providerId="ADAL" clId="{AED67870-57CB-4EE9-8412-0C24E9159C96}" dt="2021-05-17T17:19:14.270" v="10276" actId="478"/>
          <ac:picMkLst>
            <pc:docMk/>
            <pc:sldMk cId="3019288423" sldId="284"/>
            <ac:picMk id="9" creationId="{80102707-2393-4686-B869-FCC24CF66AA2}"/>
          </ac:picMkLst>
        </pc:picChg>
        <pc:cxnChg chg="add del mod">
          <ac:chgData name="Fanti Coelho Lima Rachel (Student Com20)" userId="8862ce61-50c9-4cff-bd32-4a8093408d18" providerId="ADAL" clId="{AED67870-57CB-4EE9-8412-0C24E9159C96}" dt="2021-05-19T12:56:43.984" v="13474" actId="478"/>
          <ac:cxnSpMkLst>
            <pc:docMk/>
            <pc:sldMk cId="3019288423" sldId="284"/>
            <ac:cxnSpMk id="16" creationId="{B174611F-69C0-4414-A54A-643AB48225DB}"/>
          </ac:cxnSpMkLst>
        </pc:cxnChg>
      </pc:sldChg>
      <pc:sldChg chg="addSp delSp modSp mod addAnim delAnim modAnim">
        <pc:chgData name="Fanti Coelho Lima Rachel (Student Com20)" userId="8862ce61-50c9-4cff-bd32-4a8093408d18" providerId="ADAL" clId="{AED67870-57CB-4EE9-8412-0C24E9159C96}" dt="2021-06-07T14:18:31.208" v="16380"/>
        <pc:sldMkLst>
          <pc:docMk/>
          <pc:sldMk cId="2922867730" sldId="287"/>
        </pc:sldMkLst>
        <pc:spChg chg="mod">
          <ac:chgData name="Fanti Coelho Lima Rachel (Student Com20)" userId="8862ce61-50c9-4cff-bd32-4a8093408d18" providerId="ADAL" clId="{AED67870-57CB-4EE9-8412-0C24E9159C96}" dt="2021-06-07T14:15:16.191" v="16376" actId="20577"/>
          <ac:spMkLst>
            <pc:docMk/>
            <pc:sldMk cId="2922867730" sldId="287"/>
            <ac:spMk id="2" creationId="{74B33816-6744-4B65-8595-A429FE363239}"/>
          </ac:spMkLst>
        </pc:spChg>
        <pc:spChg chg="mod">
          <ac:chgData name="Fanti Coelho Lima Rachel (Student Com20)" userId="8862ce61-50c9-4cff-bd32-4a8093408d18" providerId="ADAL" clId="{AED67870-57CB-4EE9-8412-0C24E9159C96}" dt="2021-05-11T10:35:21.898" v="83" actId="1076"/>
          <ac:spMkLst>
            <pc:docMk/>
            <pc:sldMk cId="2922867730" sldId="287"/>
            <ac:spMk id="28" creationId="{CC5FCB3B-04F7-4C27-A39C-7EA1B50B8CAF}"/>
          </ac:spMkLst>
        </pc:spChg>
        <pc:spChg chg="mod">
          <ac:chgData name="Fanti Coelho Lima Rachel (Student Com20)" userId="8862ce61-50c9-4cff-bd32-4a8093408d18" providerId="ADAL" clId="{AED67870-57CB-4EE9-8412-0C24E9159C96}" dt="2021-05-20T14:38:19.407" v="13994" actId="20577"/>
          <ac:spMkLst>
            <pc:docMk/>
            <pc:sldMk cId="2922867730" sldId="287"/>
            <ac:spMk id="29" creationId="{88DEB2A3-4C0D-4438-B3B8-A8FCA4FBAD59}"/>
          </ac:spMkLst>
        </pc:spChg>
        <pc:spChg chg="mod">
          <ac:chgData name="Fanti Coelho Lima Rachel (Student Com20)" userId="8862ce61-50c9-4cff-bd32-4a8093408d18" providerId="ADAL" clId="{AED67870-57CB-4EE9-8412-0C24E9159C96}" dt="2021-05-11T10:34:34.749" v="70" actId="1076"/>
          <ac:spMkLst>
            <pc:docMk/>
            <pc:sldMk cId="2922867730" sldId="287"/>
            <ac:spMk id="34" creationId="{3B27E825-BA36-496F-9D5C-BDC37A02C1E8}"/>
          </ac:spMkLst>
        </pc:spChg>
        <pc:spChg chg="del">
          <ac:chgData name="Fanti Coelho Lima Rachel (Student Com20)" userId="8862ce61-50c9-4cff-bd32-4a8093408d18" providerId="ADAL" clId="{AED67870-57CB-4EE9-8412-0C24E9159C96}" dt="2021-05-11T10:31:57.005" v="15" actId="478"/>
          <ac:spMkLst>
            <pc:docMk/>
            <pc:sldMk cId="2922867730" sldId="287"/>
            <ac:spMk id="37" creationId="{2EB32772-C05D-4B1F-8013-C4C7293A64E1}"/>
          </ac:spMkLst>
        </pc:spChg>
        <pc:spChg chg="mod ord">
          <ac:chgData name="Fanti Coelho Lima Rachel (Student Com20)" userId="8862ce61-50c9-4cff-bd32-4a8093408d18" providerId="ADAL" clId="{AED67870-57CB-4EE9-8412-0C24E9159C96}" dt="2021-05-11T10:32:42.471" v="27" actId="1076"/>
          <ac:spMkLst>
            <pc:docMk/>
            <pc:sldMk cId="2922867730" sldId="287"/>
            <ac:spMk id="40" creationId="{B30E0E95-31C6-4C06-A9F0-0C4C5A3C7EBC}"/>
          </ac:spMkLst>
        </pc:spChg>
        <pc:spChg chg="add del mod topLvl">
          <ac:chgData name="Fanti Coelho Lima Rachel (Student Com20)" userId="8862ce61-50c9-4cff-bd32-4a8093408d18" providerId="ADAL" clId="{AED67870-57CB-4EE9-8412-0C24E9159C96}" dt="2021-05-18T21:05:29.598" v="10357" actId="478"/>
          <ac:spMkLst>
            <pc:docMk/>
            <pc:sldMk cId="2922867730" sldId="287"/>
            <ac:spMk id="41" creationId="{F0874A50-F8A8-4A75-8ACD-7B09C8E774F4}"/>
          </ac:spMkLst>
        </pc:spChg>
        <pc:spChg chg="del">
          <ac:chgData name="Fanti Coelho Lima Rachel (Student Com20)" userId="8862ce61-50c9-4cff-bd32-4a8093408d18" providerId="ADAL" clId="{AED67870-57CB-4EE9-8412-0C24E9159C96}" dt="2021-05-17T11:25:31.308" v="4380" actId="478"/>
          <ac:spMkLst>
            <pc:docMk/>
            <pc:sldMk cId="2922867730" sldId="287"/>
            <ac:spMk id="61" creationId="{D1733E37-D5AB-4435-9052-5B1DE32B75A8}"/>
          </ac:spMkLst>
        </pc:spChg>
        <pc:spChg chg="mod">
          <ac:chgData name="Fanti Coelho Lima Rachel (Student Com20)" userId="8862ce61-50c9-4cff-bd32-4a8093408d18" providerId="ADAL" clId="{AED67870-57CB-4EE9-8412-0C24E9159C96}" dt="2021-05-11T10:36:44.701" v="103" actId="1076"/>
          <ac:spMkLst>
            <pc:docMk/>
            <pc:sldMk cId="2922867730" sldId="287"/>
            <ac:spMk id="69" creationId="{32080617-63B2-4FA0-9AB3-3A53420ECACB}"/>
          </ac:spMkLst>
        </pc:spChg>
        <pc:spChg chg="mod">
          <ac:chgData name="Fanti Coelho Lima Rachel (Student Com20)" userId="8862ce61-50c9-4cff-bd32-4a8093408d18" providerId="ADAL" clId="{AED67870-57CB-4EE9-8412-0C24E9159C96}" dt="2021-05-11T10:36:31.934" v="100" actId="1076"/>
          <ac:spMkLst>
            <pc:docMk/>
            <pc:sldMk cId="2922867730" sldId="287"/>
            <ac:spMk id="71" creationId="{A3DFB01A-8044-484E-8BC2-ECB5E9637A0F}"/>
          </ac:spMkLst>
        </pc:spChg>
        <pc:spChg chg="mod">
          <ac:chgData name="Fanti Coelho Lima Rachel (Student Com20)" userId="8862ce61-50c9-4cff-bd32-4a8093408d18" providerId="ADAL" clId="{AED67870-57CB-4EE9-8412-0C24E9159C96}" dt="2021-05-11T10:36:40.643" v="102" actId="1076"/>
          <ac:spMkLst>
            <pc:docMk/>
            <pc:sldMk cId="2922867730" sldId="287"/>
            <ac:spMk id="73" creationId="{58D35C4E-A289-43CF-91B8-B5DB2E5259DC}"/>
          </ac:spMkLst>
        </pc:spChg>
        <pc:spChg chg="mod">
          <ac:chgData name="Fanti Coelho Lima Rachel (Student Com20)" userId="8862ce61-50c9-4cff-bd32-4a8093408d18" providerId="ADAL" clId="{AED67870-57CB-4EE9-8412-0C24E9159C96}" dt="2021-05-16T11:16:13.368" v="2604" actId="20577"/>
          <ac:spMkLst>
            <pc:docMk/>
            <pc:sldMk cId="2922867730" sldId="287"/>
            <ac:spMk id="75" creationId="{70D36E19-0018-4D9C-B0F3-1B72951EA189}"/>
          </ac:spMkLst>
        </pc:spChg>
        <pc:spChg chg="del mod">
          <ac:chgData name="Fanti Coelho Lima Rachel (Student Com20)" userId="8862ce61-50c9-4cff-bd32-4a8093408d18" providerId="ADAL" clId="{AED67870-57CB-4EE9-8412-0C24E9159C96}" dt="2021-05-11T10:33:06.316" v="35" actId="478"/>
          <ac:spMkLst>
            <pc:docMk/>
            <pc:sldMk cId="2922867730" sldId="287"/>
            <ac:spMk id="77" creationId="{33B9E45E-F6CF-4C25-918F-9E774E554136}"/>
          </ac:spMkLst>
        </pc:spChg>
        <pc:grpChg chg="add del mod">
          <ac:chgData name="Fanti Coelho Lima Rachel (Student Com20)" userId="8862ce61-50c9-4cff-bd32-4a8093408d18" providerId="ADAL" clId="{AED67870-57CB-4EE9-8412-0C24E9159C96}" dt="2021-05-18T21:05:29.598" v="10357" actId="478"/>
          <ac:grpSpMkLst>
            <pc:docMk/>
            <pc:sldMk cId="2922867730" sldId="287"/>
            <ac:grpSpMk id="5" creationId="{C7241614-CE2B-417B-8F69-795480A2CAAD}"/>
          </ac:grpSpMkLst>
        </pc:grpChg>
        <pc:grpChg chg="del">
          <ac:chgData name="Fanti Coelho Lima Rachel (Student Com20)" userId="8862ce61-50c9-4cff-bd32-4a8093408d18" providerId="ADAL" clId="{AED67870-57CB-4EE9-8412-0C24E9159C96}" dt="2021-05-11T10:31:57.005" v="15" actId="478"/>
          <ac:grpSpMkLst>
            <pc:docMk/>
            <pc:sldMk cId="2922867730" sldId="287"/>
            <ac:grpSpMk id="58" creationId="{9FEA2297-8300-4B2F-872D-5A77BB7DD344}"/>
          </ac:grpSpMkLst>
        </pc:grpChg>
        <pc:grpChg chg="mod">
          <ac:chgData name="Fanti Coelho Lima Rachel (Student Com20)" userId="8862ce61-50c9-4cff-bd32-4a8093408d18" providerId="ADAL" clId="{AED67870-57CB-4EE9-8412-0C24E9159C96}" dt="2021-05-20T14:31:56.609" v="13953" actId="20578"/>
          <ac:grpSpMkLst>
            <pc:docMk/>
            <pc:sldMk cId="2922867730" sldId="287"/>
            <ac:grpSpMk id="67" creationId="{F6785F55-C33C-41B3-BC5D-9CD630BF34ED}"/>
          </ac:grpSpMkLst>
        </pc:grpChg>
        <pc:grpChg chg="mod">
          <ac:chgData name="Fanti Coelho Lima Rachel (Student Com20)" userId="8862ce61-50c9-4cff-bd32-4a8093408d18" providerId="ADAL" clId="{AED67870-57CB-4EE9-8412-0C24E9159C96}" dt="2021-05-11T10:35:03.213" v="80" actId="1076"/>
          <ac:grpSpMkLst>
            <pc:docMk/>
            <pc:sldMk cId="2922867730" sldId="287"/>
            <ac:grpSpMk id="79" creationId="{CC4AA0AD-D50D-49A9-A92C-CAF4B7980D03}"/>
          </ac:grpSpMkLst>
        </pc:grpChg>
        <pc:grpChg chg="mod topLvl">
          <ac:chgData name="Fanti Coelho Lima Rachel (Student Com20)" userId="8862ce61-50c9-4cff-bd32-4a8093408d18" providerId="ADAL" clId="{AED67870-57CB-4EE9-8412-0C24E9159C96}" dt="2021-05-18T21:05:29.598" v="10357" actId="478"/>
          <ac:grpSpMkLst>
            <pc:docMk/>
            <pc:sldMk cId="2922867730" sldId="287"/>
            <ac:grpSpMk id="80" creationId="{549B8380-1BEE-4F50-83E5-E8C4279BE039}"/>
          </ac:grpSpMkLst>
        </pc:grpChg>
        <pc:grpChg chg="add del mod">
          <ac:chgData name="Fanti Coelho Lima Rachel (Student Com20)" userId="8862ce61-50c9-4cff-bd32-4a8093408d18" providerId="ADAL" clId="{AED67870-57CB-4EE9-8412-0C24E9159C96}" dt="2021-06-07T14:18:27.836" v="16378" actId="478"/>
          <ac:grpSpMkLst>
            <pc:docMk/>
            <pc:sldMk cId="2922867730" sldId="287"/>
            <ac:grpSpMk id="88" creationId="{DCCF0819-DBE2-406D-894E-F9D31B38B5B4}"/>
          </ac:grpSpMkLst>
        </pc:grpChg>
        <pc:picChg chg="mod">
          <ac:chgData name="Fanti Coelho Lima Rachel (Student Com20)" userId="8862ce61-50c9-4cff-bd32-4a8093408d18" providerId="ADAL" clId="{AED67870-57CB-4EE9-8412-0C24E9159C96}" dt="2021-05-11T10:35:24.505" v="84" actId="1076"/>
          <ac:picMkLst>
            <pc:docMk/>
            <pc:sldMk cId="2922867730" sldId="287"/>
            <ac:picMk id="31" creationId="{32E68419-51D5-4FBB-8D39-75FFD4949AA9}"/>
          </ac:picMkLst>
        </pc:picChg>
        <pc:picChg chg="mod">
          <ac:chgData name="Fanti Coelho Lima Rachel (Student Com20)" userId="8862ce61-50c9-4cff-bd32-4a8093408d18" providerId="ADAL" clId="{AED67870-57CB-4EE9-8412-0C24E9159C96}" dt="2021-05-11T10:34:34.749" v="70" actId="1076"/>
          <ac:picMkLst>
            <pc:docMk/>
            <pc:sldMk cId="2922867730" sldId="287"/>
            <ac:picMk id="47" creationId="{787EEA34-FA73-43F8-8A34-020B0C64E42D}"/>
          </ac:picMkLst>
        </pc:picChg>
        <pc:picChg chg="mod ord">
          <ac:chgData name="Fanti Coelho Lima Rachel (Student Com20)" userId="8862ce61-50c9-4cff-bd32-4a8093408d18" providerId="ADAL" clId="{AED67870-57CB-4EE9-8412-0C24E9159C96}" dt="2021-05-11T10:32:55.223" v="31" actId="1076"/>
          <ac:picMkLst>
            <pc:docMk/>
            <pc:sldMk cId="2922867730" sldId="287"/>
            <ac:picMk id="52" creationId="{A4B4810F-D7C5-41B8-A6E5-6A782073DD00}"/>
          </ac:picMkLst>
        </pc:picChg>
        <pc:picChg chg="mod">
          <ac:chgData name="Fanti Coelho Lima Rachel (Student Com20)" userId="8862ce61-50c9-4cff-bd32-4a8093408d18" providerId="ADAL" clId="{AED67870-57CB-4EE9-8412-0C24E9159C96}" dt="2021-05-11T10:33:18.750" v="38" actId="1076"/>
          <ac:picMkLst>
            <pc:docMk/>
            <pc:sldMk cId="2922867730" sldId="287"/>
            <ac:picMk id="54" creationId="{FB63A605-7DC0-4912-8798-BB8C8E9473C3}"/>
          </ac:picMkLst>
        </pc:picChg>
        <pc:cxnChg chg="mod">
          <ac:chgData name="Fanti Coelho Lima Rachel (Student Com20)" userId="8862ce61-50c9-4cff-bd32-4a8093408d18" providerId="ADAL" clId="{AED67870-57CB-4EE9-8412-0C24E9159C96}" dt="2021-05-20T14:31:56.609" v="13953" actId="20578"/>
          <ac:cxnSpMkLst>
            <pc:docMk/>
            <pc:sldMk cId="2922867730" sldId="287"/>
            <ac:cxnSpMk id="56" creationId="{0298856C-75DC-4427-B3FB-6DADC2059E7F}"/>
          </ac:cxnSpMkLst>
        </pc:cxnChg>
        <pc:cxnChg chg="mod">
          <ac:chgData name="Fanti Coelho Lima Rachel (Student Com20)" userId="8862ce61-50c9-4cff-bd32-4a8093408d18" providerId="ADAL" clId="{AED67870-57CB-4EE9-8412-0C24E9159C96}" dt="2021-05-20T14:31:56.609" v="13953" actId="20578"/>
          <ac:cxnSpMkLst>
            <pc:docMk/>
            <pc:sldMk cId="2922867730" sldId="287"/>
            <ac:cxnSpMk id="60" creationId="{5D5CADF4-B15D-487D-8E34-7385F2F8597C}"/>
          </ac:cxnSpMkLst>
        </pc:cxnChg>
        <pc:cxnChg chg="del mod">
          <ac:chgData name="Fanti Coelho Lima Rachel (Student Com20)" userId="8862ce61-50c9-4cff-bd32-4a8093408d18" providerId="ADAL" clId="{AED67870-57CB-4EE9-8412-0C24E9159C96}" dt="2021-05-11T10:34:22.083" v="67" actId="478"/>
          <ac:cxnSpMkLst>
            <pc:docMk/>
            <pc:sldMk cId="2922867730" sldId="287"/>
            <ac:cxnSpMk id="82" creationId="{FE8729CF-928E-4784-9913-360F70AC381C}"/>
          </ac:cxnSpMkLst>
        </pc:cxnChg>
        <pc:cxnChg chg="mod">
          <ac:chgData name="Fanti Coelho Lima Rachel (Student Com20)" userId="8862ce61-50c9-4cff-bd32-4a8093408d18" providerId="ADAL" clId="{AED67870-57CB-4EE9-8412-0C24E9159C96}" dt="2021-05-20T14:31:56.609" v="13953" actId="20578"/>
          <ac:cxnSpMkLst>
            <pc:docMk/>
            <pc:sldMk cId="2922867730" sldId="287"/>
            <ac:cxnSpMk id="84" creationId="{792A684F-0CB2-4E66-8C1E-4AF199A970ED}"/>
          </ac:cxnSpMkLst>
        </pc:cxnChg>
        <pc:cxnChg chg="mod">
          <ac:chgData name="Fanti Coelho Lima Rachel (Student Com20)" userId="8862ce61-50c9-4cff-bd32-4a8093408d18" providerId="ADAL" clId="{AED67870-57CB-4EE9-8412-0C24E9159C96}" dt="2021-05-20T14:31:56.609" v="13953" actId="20578"/>
          <ac:cxnSpMkLst>
            <pc:docMk/>
            <pc:sldMk cId="2922867730" sldId="287"/>
            <ac:cxnSpMk id="86" creationId="{AF88058C-29C2-4728-97C0-3ED98A31249B}"/>
          </ac:cxnSpMkLst>
        </pc:cxnChg>
      </pc:sldChg>
      <pc:sldChg chg="modSp mod ord modNotesTx">
        <pc:chgData name="Fanti Coelho Lima Rachel (Student Com20)" userId="8862ce61-50c9-4cff-bd32-4a8093408d18" providerId="ADAL" clId="{AED67870-57CB-4EE9-8412-0C24E9159C96}" dt="2021-05-26T20:10:20.469" v="16137" actId="20578"/>
        <pc:sldMkLst>
          <pc:docMk/>
          <pc:sldMk cId="3159255103" sldId="289"/>
        </pc:sldMkLst>
        <pc:spChg chg="mod">
          <ac:chgData name="Fanti Coelho Lima Rachel (Student Com20)" userId="8862ce61-50c9-4cff-bd32-4a8093408d18" providerId="ADAL" clId="{AED67870-57CB-4EE9-8412-0C24E9159C96}" dt="2021-05-18T23:42:26.890" v="11793" actId="108"/>
          <ac:spMkLst>
            <pc:docMk/>
            <pc:sldMk cId="3159255103" sldId="289"/>
            <ac:spMk id="3" creationId="{EE66014F-E071-42E3-9B28-16972D1EA6CE}"/>
          </ac:spMkLst>
        </pc:spChg>
      </pc:sldChg>
      <pc:sldChg chg="modNotesTx">
        <pc:chgData name="Fanti Coelho Lima Rachel (Student Com20)" userId="8862ce61-50c9-4cff-bd32-4a8093408d18" providerId="ADAL" clId="{AED67870-57CB-4EE9-8412-0C24E9159C96}" dt="2021-05-18T20:46:03.366" v="10355" actId="20577"/>
        <pc:sldMkLst>
          <pc:docMk/>
          <pc:sldMk cId="2216055974" sldId="290"/>
        </pc:sldMkLst>
      </pc:sldChg>
      <pc:sldChg chg="addSp delSp modSp del mod ord modClrScheme delDesignElem chgLayout modNotesTx">
        <pc:chgData name="Fanti Coelho Lima Rachel (Student Com20)" userId="8862ce61-50c9-4cff-bd32-4a8093408d18" providerId="ADAL" clId="{AED67870-57CB-4EE9-8412-0C24E9159C96}" dt="2021-05-16T11:45:36.199" v="2883" actId="47"/>
        <pc:sldMkLst>
          <pc:docMk/>
          <pc:sldMk cId="4171520880" sldId="292"/>
        </pc:sldMkLst>
        <pc:spChg chg="mod ord">
          <ac:chgData name="Fanti Coelho Lima Rachel (Student Com20)" userId="8862ce61-50c9-4cff-bd32-4a8093408d18" providerId="ADAL" clId="{AED67870-57CB-4EE9-8412-0C24E9159C96}" dt="2021-05-14T17:30:47.944" v="2559" actId="207"/>
          <ac:spMkLst>
            <pc:docMk/>
            <pc:sldMk cId="4171520880" sldId="292"/>
            <ac:spMk id="2" creationId="{B90C8DF8-06A8-4CA8-9E70-9D11ED55324B}"/>
          </ac:spMkLst>
        </pc:spChg>
        <pc:spChg chg="add del mod">
          <ac:chgData name="Fanti Coelho Lima Rachel (Student Com20)" userId="8862ce61-50c9-4cff-bd32-4a8093408d18" providerId="ADAL" clId="{AED67870-57CB-4EE9-8412-0C24E9159C96}" dt="2021-05-14T16:58:09.316" v="2427" actId="478"/>
          <ac:spMkLst>
            <pc:docMk/>
            <pc:sldMk cId="4171520880" sldId="292"/>
            <ac:spMk id="3" creationId="{025F315B-B6BA-4EAE-966A-1467D4B77937}"/>
          </ac:spMkLst>
        </pc:spChg>
        <pc:spChg chg="add del">
          <ac:chgData name="Fanti Coelho Lima Rachel (Student Com20)" userId="8862ce61-50c9-4cff-bd32-4a8093408d18" providerId="ADAL" clId="{AED67870-57CB-4EE9-8412-0C24E9159C96}" dt="2021-05-11T10:43:08.396" v="111" actId="478"/>
          <ac:spMkLst>
            <pc:docMk/>
            <pc:sldMk cId="4171520880" sldId="292"/>
            <ac:spMk id="3" creationId="{8AAE9B47-5E72-4539-BF69-0B341DB3ACEC}"/>
          </ac:spMkLst>
        </pc:spChg>
        <pc:spChg chg="add del">
          <ac:chgData name="Fanti Coelho Lima Rachel (Student Com20)" userId="8862ce61-50c9-4cff-bd32-4a8093408d18" providerId="ADAL" clId="{AED67870-57CB-4EE9-8412-0C24E9159C96}" dt="2021-05-11T10:43:14.202" v="113" actId="478"/>
          <ac:spMkLst>
            <pc:docMk/>
            <pc:sldMk cId="4171520880" sldId="292"/>
            <ac:spMk id="4" creationId="{E9CDD39D-6834-484E-AF98-E24BDE30E3CF}"/>
          </ac:spMkLst>
        </pc:spChg>
        <pc:spChg chg="add del mod ord">
          <ac:chgData name="Fanti Coelho Lima Rachel (Student Com20)" userId="8862ce61-50c9-4cff-bd32-4a8093408d18" providerId="ADAL" clId="{AED67870-57CB-4EE9-8412-0C24E9159C96}" dt="2021-05-11T10:50:55.544" v="386" actId="700"/>
          <ac:spMkLst>
            <pc:docMk/>
            <pc:sldMk cId="4171520880" sldId="292"/>
            <ac:spMk id="8" creationId="{2C124F9C-1E69-4131-9E88-1AB69804A0BC}"/>
          </ac:spMkLst>
        </pc:spChg>
        <pc:spChg chg="add del mod ord">
          <ac:chgData name="Fanti Coelho Lima Rachel (Student Com20)" userId="8862ce61-50c9-4cff-bd32-4a8093408d18" providerId="ADAL" clId="{AED67870-57CB-4EE9-8412-0C24E9159C96}" dt="2021-05-11T10:50:55.544" v="386" actId="700"/>
          <ac:spMkLst>
            <pc:docMk/>
            <pc:sldMk cId="4171520880" sldId="292"/>
            <ac:spMk id="9" creationId="{9FFFE942-16A3-484F-9C52-355D1E2F06EA}"/>
          </ac:spMkLst>
        </pc:spChg>
        <pc:spChg chg="add del mod">
          <ac:chgData name="Fanti Coelho Lima Rachel (Student Com20)" userId="8862ce61-50c9-4cff-bd32-4a8093408d18" providerId="ADAL" clId="{AED67870-57CB-4EE9-8412-0C24E9159C96}" dt="2021-05-16T11:45:32.041" v="2881" actId="21"/>
          <ac:spMkLst>
            <pc:docMk/>
            <pc:sldMk cId="4171520880" sldId="292"/>
            <ac:spMk id="10" creationId="{91E291FF-6797-4ABB-93E5-D76CEDB440C7}"/>
          </ac:spMkLst>
        </pc:spChg>
        <pc:spChg chg="add del mod">
          <ac:chgData name="Fanti Coelho Lima Rachel (Student Com20)" userId="8862ce61-50c9-4cff-bd32-4a8093408d18" providerId="ADAL" clId="{AED67870-57CB-4EE9-8412-0C24E9159C96}" dt="2021-05-16T11:45:32.041" v="2881" actId="21"/>
          <ac:spMkLst>
            <pc:docMk/>
            <pc:sldMk cId="4171520880" sldId="292"/>
            <ac:spMk id="11" creationId="{84A35AAB-4244-4AEF-B5DA-37CDE64368D0}"/>
          </ac:spMkLst>
        </pc:spChg>
        <pc:spChg chg="add mod">
          <ac:chgData name="Fanti Coelho Lima Rachel (Student Com20)" userId="8862ce61-50c9-4cff-bd32-4a8093408d18" providerId="ADAL" clId="{AED67870-57CB-4EE9-8412-0C24E9159C96}" dt="2021-05-16T11:37:23.021" v="2822" actId="14100"/>
          <ac:spMkLst>
            <pc:docMk/>
            <pc:sldMk cId="4171520880" sldId="292"/>
            <ac:spMk id="14" creationId="{A207BC83-A940-4D4B-8F95-F7F82FC203F9}"/>
          </ac:spMkLst>
        </pc:spChg>
        <pc:spChg chg="add del mod">
          <ac:chgData name="Fanti Coelho Lima Rachel (Student Com20)" userId="8862ce61-50c9-4cff-bd32-4a8093408d18" providerId="ADAL" clId="{AED67870-57CB-4EE9-8412-0C24E9159C96}" dt="2021-05-11T12:41:04.151" v="579" actId="767"/>
          <ac:spMkLst>
            <pc:docMk/>
            <pc:sldMk cId="4171520880" sldId="292"/>
            <ac:spMk id="19" creationId="{3A1796DE-14A1-4D77-9AFA-23D60575742B}"/>
          </ac:spMkLst>
        </pc:spChg>
        <pc:spChg chg="add mod">
          <ac:chgData name="Fanti Coelho Lima Rachel (Student Com20)" userId="8862ce61-50c9-4cff-bd32-4a8093408d18" providerId="ADAL" clId="{AED67870-57CB-4EE9-8412-0C24E9159C96}" dt="2021-05-11T22:30:24.580" v="681" actId="164"/>
          <ac:spMkLst>
            <pc:docMk/>
            <pc:sldMk cId="4171520880" sldId="292"/>
            <ac:spMk id="20" creationId="{65691804-037C-4168-9D33-70C610806B6E}"/>
          </ac:spMkLst>
        </pc:spChg>
        <pc:spChg chg="add del mod ord">
          <ac:chgData name="Fanti Coelho Lima Rachel (Student Com20)" userId="8862ce61-50c9-4cff-bd32-4a8093408d18" providerId="ADAL" clId="{AED67870-57CB-4EE9-8412-0C24E9159C96}" dt="2021-05-16T11:45:32.041" v="2881" actId="21"/>
          <ac:spMkLst>
            <pc:docMk/>
            <pc:sldMk cId="4171520880" sldId="292"/>
            <ac:spMk id="21" creationId="{3AB0234D-E7FA-4B7A-AA27-5E377A934579}"/>
          </ac:spMkLst>
        </pc:spChg>
        <pc:spChg chg="add mod">
          <ac:chgData name="Fanti Coelho Lima Rachel (Student Com20)" userId="8862ce61-50c9-4cff-bd32-4a8093408d18" providerId="ADAL" clId="{AED67870-57CB-4EE9-8412-0C24E9159C96}" dt="2021-05-16T11:37:10.331" v="2817" actId="1076"/>
          <ac:spMkLst>
            <pc:docMk/>
            <pc:sldMk cId="4171520880" sldId="292"/>
            <ac:spMk id="22" creationId="{8F4C9982-4805-44B5-A600-E8C9F362CB65}"/>
          </ac:spMkLst>
        </pc:spChg>
        <pc:spChg chg="add del mod ord">
          <ac:chgData name="Fanti Coelho Lima Rachel (Student Com20)" userId="8862ce61-50c9-4cff-bd32-4a8093408d18" providerId="ADAL" clId="{AED67870-57CB-4EE9-8412-0C24E9159C96}" dt="2021-05-16T11:45:32.041" v="2881" actId="21"/>
          <ac:spMkLst>
            <pc:docMk/>
            <pc:sldMk cId="4171520880" sldId="292"/>
            <ac:spMk id="23" creationId="{06F9518D-576F-42F3-98C9-D4E293C73D66}"/>
          </ac:spMkLst>
        </pc:spChg>
        <pc:spChg chg="add del">
          <ac:chgData name="Fanti Coelho Lima Rachel (Student Com20)" userId="8862ce61-50c9-4cff-bd32-4a8093408d18" providerId="ADAL" clId="{AED67870-57CB-4EE9-8412-0C24E9159C96}" dt="2021-05-11T12:42:25.747" v="597" actId="478"/>
          <ac:spMkLst>
            <pc:docMk/>
            <pc:sldMk cId="4171520880" sldId="292"/>
            <ac:spMk id="24" creationId="{473DE5C9-0F4B-4986-B45C-0086A60E4E6A}"/>
          </ac:spMkLst>
        </pc:spChg>
        <pc:spChg chg="add mod">
          <ac:chgData name="Fanti Coelho Lima Rachel (Student Com20)" userId="8862ce61-50c9-4cff-bd32-4a8093408d18" providerId="ADAL" clId="{AED67870-57CB-4EE9-8412-0C24E9159C96}" dt="2021-05-16T11:39:21.197" v="2838" actId="1076"/>
          <ac:spMkLst>
            <pc:docMk/>
            <pc:sldMk cId="4171520880" sldId="292"/>
            <ac:spMk id="32" creationId="{A96B1F40-F17C-48BF-85CB-25F4AF7A8254}"/>
          </ac:spMkLst>
        </pc:spChg>
        <pc:spChg chg="add mod">
          <ac:chgData name="Fanti Coelho Lima Rachel (Student Com20)" userId="8862ce61-50c9-4cff-bd32-4a8093408d18" providerId="ADAL" clId="{AED67870-57CB-4EE9-8412-0C24E9159C96}" dt="2021-05-11T22:29:56.164" v="677" actId="571"/>
          <ac:spMkLst>
            <pc:docMk/>
            <pc:sldMk cId="4171520880" sldId="292"/>
            <ac:spMk id="39" creationId="{F0611781-813A-4A24-A80D-7AABBFE3AB6E}"/>
          </ac:spMkLst>
        </pc:spChg>
        <pc:spChg chg="del mod topLvl">
          <ac:chgData name="Fanti Coelho Lima Rachel (Student Com20)" userId="8862ce61-50c9-4cff-bd32-4a8093408d18" providerId="ADAL" clId="{AED67870-57CB-4EE9-8412-0C24E9159C96}" dt="2021-05-11T22:31:53.326" v="705" actId="478"/>
          <ac:spMkLst>
            <pc:docMk/>
            <pc:sldMk cId="4171520880" sldId="292"/>
            <ac:spMk id="45" creationId="{CAE0BA71-138E-410B-8C94-D992A2A41440}"/>
          </ac:spMkLst>
        </pc:spChg>
        <pc:spChg chg="del mod topLvl">
          <ac:chgData name="Fanti Coelho Lima Rachel (Student Com20)" userId="8862ce61-50c9-4cff-bd32-4a8093408d18" providerId="ADAL" clId="{AED67870-57CB-4EE9-8412-0C24E9159C96}" dt="2021-05-11T22:31:58.905" v="706" actId="478"/>
          <ac:spMkLst>
            <pc:docMk/>
            <pc:sldMk cId="4171520880" sldId="292"/>
            <ac:spMk id="47" creationId="{ABE5D174-D78C-4390-B150-506D97F64430}"/>
          </ac:spMkLst>
        </pc:spChg>
        <pc:spChg chg="del mod topLvl">
          <ac:chgData name="Fanti Coelho Lima Rachel (Student Com20)" userId="8862ce61-50c9-4cff-bd32-4a8093408d18" providerId="ADAL" clId="{AED67870-57CB-4EE9-8412-0C24E9159C96}" dt="2021-05-11T22:32:06.657" v="708" actId="478"/>
          <ac:spMkLst>
            <pc:docMk/>
            <pc:sldMk cId="4171520880" sldId="292"/>
            <ac:spMk id="49" creationId="{CC66BBDB-A89C-4B5D-95F7-255DF4527A98}"/>
          </ac:spMkLst>
        </pc:spChg>
        <pc:spChg chg="add del mod">
          <ac:chgData name="Fanti Coelho Lima Rachel (Student Com20)" userId="8862ce61-50c9-4cff-bd32-4a8093408d18" providerId="ADAL" clId="{AED67870-57CB-4EE9-8412-0C24E9159C96}" dt="2021-05-16T11:43:08.332" v="2871" actId="207"/>
          <ac:spMkLst>
            <pc:docMk/>
            <pc:sldMk cId="4171520880" sldId="292"/>
            <ac:spMk id="1028" creationId="{823AC064-BC96-4F32-8AE1-B2FD38754823}"/>
          </ac:spMkLst>
        </pc:spChg>
        <pc:grpChg chg="add del mod">
          <ac:chgData name="Fanti Coelho Lima Rachel (Student Com20)" userId="8862ce61-50c9-4cff-bd32-4a8093408d18" providerId="ADAL" clId="{AED67870-57CB-4EE9-8412-0C24E9159C96}" dt="2021-05-16T11:29:19.010" v="2781" actId="478"/>
          <ac:grpSpMkLst>
            <pc:docMk/>
            <pc:sldMk cId="4171520880" sldId="292"/>
            <ac:grpSpMk id="28" creationId="{7F9A84AE-9C91-448C-A165-FC1644B75A28}"/>
          </ac:grpSpMkLst>
        </pc:grpChg>
        <pc:grpChg chg="add del mod">
          <ac:chgData name="Fanti Coelho Lima Rachel (Student Com20)" userId="8862ce61-50c9-4cff-bd32-4a8093408d18" providerId="ADAL" clId="{AED67870-57CB-4EE9-8412-0C24E9159C96}" dt="2021-05-16T11:31:45.141" v="2808" actId="478"/>
          <ac:grpSpMkLst>
            <pc:docMk/>
            <pc:sldMk cId="4171520880" sldId="292"/>
            <ac:grpSpMk id="33" creationId="{BF3B1AC6-2FC4-4FB0-AE6E-9CDF7E4A12C9}"/>
          </ac:grpSpMkLst>
        </pc:grpChg>
        <pc:grpChg chg="add mod">
          <ac:chgData name="Fanti Coelho Lima Rachel (Student Com20)" userId="8862ce61-50c9-4cff-bd32-4a8093408d18" providerId="ADAL" clId="{AED67870-57CB-4EE9-8412-0C24E9159C96}" dt="2021-05-11T22:30:24.580" v="681" actId="164"/>
          <ac:grpSpMkLst>
            <pc:docMk/>
            <pc:sldMk cId="4171520880" sldId="292"/>
            <ac:grpSpMk id="34" creationId="{2DA42185-32CB-490A-89E1-8AE08DF347BF}"/>
          </ac:grpSpMkLst>
        </pc:grpChg>
        <pc:grpChg chg="add del mod">
          <ac:chgData name="Fanti Coelho Lima Rachel (Student Com20)" userId="8862ce61-50c9-4cff-bd32-4a8093408d18" providerId="ADAL" clId="{AED67870-57CB-4EE9-8412-0C24E9159C96}" dt="2021-05-16T11:45:32.041" v="2881" actId="21"/>
          <ac:grpSpMkLst>
            <pc:docMk/>
            <pc:sldMk cId="4171520880" sldId="292"/>
            <ac:grpSpMk id="35" creationId="{9CC5D7AB-AE3C-40A8-9B81-40AB7FB7EC36}"/>
          </ac:grpSpMkLst>
        </pc:grpChg>
        <pc:grpChg chg="add del mod">
          <ac:chgData name="Fanti Coelho Lima Rachel (Student Com20)" userId="8862ce61-50c9-4cff-bd32-4a8093408d18" providerId="ADAL" clId="{AED67870-57CB-4EE9-8412-0C24E9159C96}" dt="2021-05-16T11:45:32.041" v="2881" actId="21"/>
          <ac:grpSpMkLst>
            <pc:docMk/>
            <pc:sldMk cId="4171520880" sldId="292"/>
            <ac:grpSpMk id="36" creationId="{0CB73EE0-B7AC-4184-B488-F6CB061D941A}"/>
          </ac:grpSpMkLst>
        </pc:grpChg>
        <pc:grpChg chg="add del mod">
          <ac:chgData name="Fanti Coelho Lima Rachel (Student Com20)" userId="8862ce61-50c9-4cff-bd32-4a8093408d18" providerId="ADAL" clId="{AED67870-57CB-4EE9-8412-0C24E9159C96}" dt="2021-05-11T22:31:53.326" v="705" actId="478"/>
          <ac:grpSpMkLst>
            <pc:docMk/>
            <pc:sldMk cId="4171520880" sldId="292"/>
            <ac:grpSpMk id="43" creationId="{6DC8B16E-A5E0-4969-B88A-085B7AD091F8}"/>
          </ac:grpSpMkLst>
        </pc:grpChg>
        <pc:grpChg chg="del mod topLvl">
          <ac:chgData name="Fanti Coelho Lima Rachel (Student Com20)" userId="8862ce61-50c9-4cff-bd32-4a8093408d18" providerId="ADAL" clId="{AED67870-57CB-4EE9-8412-0C24E9159C96}" dt="2021-05-11T22:31:58.905" v="706" actId="478"/>
          <ac:grpSpMkLst>
            <pc:docMk/>
            <pc:sldMk cId="4171520880" sldId="292"/>
            <ac:grpSpMk id="44" creationId="{CE2D2E41-3AE0-4D72-8934-E1CED4142D02}"/>
          </ac:grpSpMkLst>
        </pc:grpChg>
        <pc:grpChg chg="del mod topLvl">
          <ac:chgData name="Fanti Coelho Lima Rachel (Student Com20)" userId="8862ce61-50c9-4cff-bd32-4a8093408d18" providerId="ADAL" clId="{AED67870-57CB-4EE9-8412-0C24E9159C96}" dt="2021-05-11T22:32:06.657" v="708" actId="478"/>
          <ac:grpSpMkLst>
            <pc:docMk/>
            <pc:sldMk cId="4171520880" sldId="292"/>
            <ac:grpSpMk id="46" creationId="{6350AC64-FAB4-4F17-B2C1-E36B4682D757}"/>
          </ac:grpSpMkLst>
        </pc:grpChg>
        <pc:picChg chg="add del mod ord modCrop">
          <ac:chgData name="Fanti Coelho Lima Rachel (Student Com20)" userId="8862ce61-50c9-4cff-bd32-4a8093408d18" providerId="ADAL" clId="{AED67870-57CB-4EE9-8412-0C24E9159C96}" dt="2021-05-16T11:45:32.041" v="2881" actId="21"/>
          <ac:picMkLst>
            <pc:docMk/>
            <pc:sldMk cId="4171520880" sldId="292"/>
            <ac:picMk id="4" creationId="{8FC570AB-0A6E-4178-836F-21DDB74E16FE}"/>
          </ac:picMkLst>
        </pc:picChg>
        <pc:picChg chg="add del mod modCrop">
          <ac:chgData name="Fanti Coelho Lima Rachel (Student Com20)" userId="8862ce61-50c9-4cff-bd32-4a8093408d18" providerId="ADAL" clId="{AED67870-57CB-4EE9-8412-0C24E9159C96}" dt="2021-05-11T10:50:42.993" v="383" actId="478"/>
          <ac:picMkLst>
            <pc:docMk/>
            <pc:sldMk cId="4171520880" sldId="292"/>
            <ac:picMk id="6" creationId="{96B0E092-8DAD-454F-A723-3A3884C5425D}"/>
          </ac:picMkLst>
        </pc:picChg>
        <pc:picChg chg="add del mod ord">
          <ac:chgData name="Fanti Coelho Lima Rachel (Student Com20)" userId="8862ce61-50c9-4cff-bd32-4a8093408d18" providerId="ADAL" clId="{AED67870-57CB-4EE9-8412-0C24E9159C96}" dt="2021-05-16T11:45:32.041" v="2881" actId="21"/>
          <ac:picMkLst>
            <pc:docMk/>
            <pc:sldMk cId="4171520880" sldId="292"/>
            <ac:picMk id="6" creationId="{A2189AB9-D8BB-4686-A37C-F6B1482EBF50}"/>
          </ac:picMkLst>
        </pc:picChg>
        <pc:picChg chg="add del mod modCrop">
          <ac:chgData name="Fanti Coelho Lima Rachel (Student Com20)" userId="8862ce61-50c9-4cff-bd32-4a8093408d18" providerId="ADAL" clId="{AED67870-57CB-4EE9-8412-0C24E9159C96}" dt="2021-05-11T10:55:40.737" v="482" actId="478"/>
          <ac:picMkLst>
            <pc:docMk/>
            <pc:sldMk cId="4171520880" sldId="292"/>
            <ac:picMk id="13" creationId="{F754E8AE-F10B-4A5D-8782-B3D59CB1E066}"/>
          </ac:picMkLst>
        </pc:picChg>
        <pc:picChg chg="add del">
          <ac:chgData name="Fanti Coelho Lima Rachel (Student Com20)" userId="8862ce61-50c9-4cff-bd32-4a8093408d18" providerId="ADAL" clId="{AED67870-57CB-4EE9-8412-0C24E9159C96}" dt="2021-05-11T10:54:05.223" v="465" actId="478"/>
          <ac:picMkLst>
            <pc:docMk/>
            <pc:sldMk cId="4171520880" sldId="292"/>
            <ac:picMk id="16" creationId="{2640B8C4-3784-4D41-9EDD-BAE66DB5FB2E}"/>
          </ac:picMkLst>
        </pc:picChg>
        <pc:picChg chg="add del mod ord modCrop">
          <ac:chgData name="Fanti Coelho Lima Rachel (Student Com20)" userId="8862ce61-50c9-4cff-bd32-4a8093408d18" providerId="ADAL" clId="{AED67870-57CB-4EE9-8412-0C24E9159C96}" dt="2021-05-16T11:31:45.141" v="2808" actId="478"/>
          <ac:picMkLst>
            <pc:docMk/>
            <pc:sldMk cId="4171520880" sldId="292"/>
            <ac:picMk id="18" creationId="{00EA54E3-F8A3-4160-91D0-F195391F9046}"/>
          </ac:picMkLst>
        </pc:picChg>
        <pc:picChg chg="add del mod modCrop">
          <ac:chgData name="Fanti Coelho Lima Rachel (Student Com20)" userId="8862ce61-50c9-4cff-bd32-4a8093408d18" providerId="ADAL" clId="{AED67870-57CB-4EE9-8412-0C24E9159C96}" dt="2021-05-11T12:41:11.652" v="585" actId="478"/>
          <ac:picMkLst>
            <pc:docMk/>
            <pc:sldMk cId="4171520880" sldId="292"/>
            <ac:picMk id="26" creationId="{D1B81A46-DDD7-4C3D-9A74-755F165875D8}"/>
          </ac:picMkLst>
        </pc:picChg>
        <pc:picChg chg="add del mod">
          <ac:chgData name="Fanti Coelho Lima Rachel (Student Com20)" userId="8862ce61-50c9-4cff-bd32-4a8093408d18" providerId="ADAL" clId="{AED67870-57CB-4EE9-8412-0C24E9159C96}" dt="2021-05-11T12:41:59.947" v="593" actId="478"/>
          <ac:picMkLst>
            <pc:docMk/>
            <pc:sldMk cId="4171520880" sldId="292"/>
            <ac:picMk id="29" creationId="{94905FBB-03B3-4AFD-9A58-DF4377E449F2}"/>
          </ac:picMkLst>
        </pc:picChg>
        <pc:picChg chg="add del mod modCrop">
          <ac:chgData name="Fanti Coelho Lima Rachel (Student Com20)" userId="8862ce61-50c9-4cff-bd32-4a8093408d18" providerId="ADAL" clId="{AED67870-57CB-4EE9-8412-0C24E9159C96}" dt="2021-05-16T11:31:36.093" v="2805" actId="478"/>
          <ac:picMkLst>
            <pc:docMk/>
            <pc:sldMk cId="4171520880" sldId="292"/>
            <ac:picMk id="31" creationId="{E62744E5-EC3A-4491-A985-876A0D517FAA}"/>
          </ac:picMkLst>
        </pc:picChg>
        <pc:picChg chg="del mod ord topLvl modCrop">
          <ac:chgData name="Fanti Coelho Lima Rachel (Student Com20)" userId="8862ce61-50c9-4cff-bd32-4a8093408d18" providerId="ADAL" clId="{AED67870-57CB-4EE9-8412-0C24E9159C96}" dt="2021-05-16T11:38:16.984" v="2825" actId="478"/>
          <ac:picMkLst>
            <pc:docMk/>
            <pc:sldMk cId="4171520880" sldId="292"/>
            <ac:picMk id="48" creationId="{08386F55-C110-4712-BB83-02801A688467}"/>
          </ac:picMkLst>
        </pc:picChg>
        <pc:picChg chg="add del mod">
          <ac:chgData name="Fanti Coelho Lima Rachel (Student Com20)" userId="8862ce61-50c9-4cff-bd32-4a8093408d18" providerId="ADAL" clId="{AED67870-57CB-4EE9-8412-0C24E9159C96}" dt="2021-05-16T11:45:32.041" v="2881" actId="21"/>
          <ac:picMkLst>
            <pc:docMk/>
            <pc:sldMk cId="4171520880" sldId="292"/>
            <ac:picMk id="1030" creationId="{0D9418CD-BCE9-4EFC-B9D0-C98530EBAC7D}"/>
          </ac:picMkLst>
        </pc:picChg>
        <pc:picChg chg="add del mod">
          <ac:chgData name="Fanti Coelho Lima Rachel (Student Com20)" userId="8862ce61-50c9-4cff-bd32-4a8093408d18" providerId="ADAL" clId="{AED67870-57CB-4EE9-8412-0C24E9159C96}" dt="2021-05-11T10:55:12.228" v="477" actId="478"/>
          <ac:picMkLst>
            <pc:docMk/>
            <pc:sldMk cId="4171520880" sldId="292"/>
            <ac:picMk id="1032" creationId="{C6171C65-80E7-4A8D-999A-EFADA6884304}"/>
          </ac:picMkLst>
        </pc:picChg>
        <pc:picChg chg="add del mod">
          <ac:chgData name="Fanti Coelho Lima Rachel (Student Com20)" userId="8862ce61-50c9-4cff-bd32-4a8093408d18" providerId="ADAL" clId="{AED67870-57CB-4EE9-8412-0C24E9159C96}" dt="2021-05-16T11:29:19.010" v="2781" actId="478"/>
          <ac:picMkLst>
            <pc:docMk/>
            <pc:sldMk cId="4171520880" sldId="292"/>
            <ac:picMk id="1034" creationId="{96A43D12-2F59-4154-BBB5-D7D1D8E8F6EB}"/>
          </ac:picMkLst>
        </pc:picChg>
        <pc:picChg chg="add del mod">
          <ac:chgData name="Fanti Coelho Lima Rachel (Student Com20)" userId="8862ce61-50c9-4cff-bd32-4a8093408d18" providerId="ADAL" clId="{AED67870-57CB-4EE9-8412-0C24E9159C96}" dt="2021-05-16T11:31:05.028" v="2798" actId="478"/>
          <ac:picMkLst>
            <pc:docMk/>
            <pc:sldMk cId="4171520880" sldId="292"/>
            <ac:picMk id="1036" creationId="{AD4D4AF8-F742-458C-A7FB-BE6E851DF0A3}"/>
          </ac:picMkLst>
        </pc:picChg>
        <pc:picChg chg="add del mod">
          <ac:chgData name="Fanti Coelho Lima Rachel (Student Com20)" userId="8862ce61-50c9-4cff-bd32-4a8093408d18" providerId="ADAL" clId="{AED67870-57CB-4EE9-8412-0C24E9159C96}" dt="2021-05-16T11:45:32.041" v="2881" actId="21"/>
          <ac:picMkLst>
            <pc:docMk/>
            <pc:sldMk cId="4171520880" sldId="292"/>
            <ac:picMk id="2050" creationId="{B01FFA0C-543B-4C83-88D5-0AB91E3BCB8F}"/>
          </ac:picMkLst>
        </pc:picChg>
        <pc:picChg chg="add del mod">
          <ac:chgData name="Fanti Coelho Lima Rachel (Student Com20)" userId="8862ce61-50c9-4cff-bd32-4a8093408d18" providerId="ADAL" clId="{AED67870-57CB-4EE9-8412-0C24E9159C96}" dt="2021-05-16T11:45:32.041" v="2881" actId="21"/>
          <ac:picMkLst>
            <pc:docMk/>
            <pc:sldMk cId="4171520880" sldId="292"/>
            <ac:picMk id="2052" creationId="{11853B03-3177-4259-9109-5DD74207D6E4}"/>
          </ac:picMkLst>
        </pc:picChg>
        <pc:picChg chg="add del mod">
          <ac:chgData name="Fanti Coelho Lima Rachel (Student Com20)" userId="8862ce61-50c9-4cff-bd32-4a8093408d18" providerId="ADAL" clId="{AED67870-57CB-4EE9-8412-0C24E9159C96}" dt="2021-05-16T11:45:32.041" v="2881" actId="21"/>
          <ac:picMkLst>
            <pc:docMk/>
            <pc:sldMk cId="4171520880" sldId="292"/>
            <ac:picMk id="2054" creationId="{335975E9-3943-4972-AB07-C2FB75FA4558}"/>
          </ac:picMkLst>
        </pc:picChg>
        <pc:cxnChg chg="add mod">
          <ac:chgData name="Fanti Coelho Lima Rachel (Student Com20)" userId="8862ce61-50c9-4cff-bd32-4a8093408d18" providerId="ADAL" clId="{AED67870-57CB-4EE9-8412-0C24E9159C96}" dt="2021-05-11T22:32:28.130" v="713" actId="164"/>
          <ac:cxnSpMkLst>
            <pc:docMk/>
            <pc:sldMk cId="4171520880" sldId="292"/>
            <ac:cxnSpMk id="27" creationId="{C0E5C2FE-A914-4BF2-9B73-6A0BE87C8905}"/>
          </ac:cxnSpMkLst>
        </pc:cxnChg>
        <pc:cxnChg chg="add del">
          <ac:chgData name="Fanti Coelho Lima Rachel (Student Com20)" userId="8862ce61-50c9-4cff-bd32-4a8093408d18" providerId="ADAL" clId="{AED67870-57CB-4EE9-8412-0C24E9159C96}" dt="2021-05-11T10:50:55.544" v="386" actId="700"/>
          <ac:cxnSpMkLst>
            <pc:docMk/>
            <pc:sldMk cId="4171520880" sldId="292"/>
            <ac:cxnSpMk id="1029" creationId="{7E7C77BC-7138-40B1-A15B-20F57A494629}"/>
          </ac:cxnSpMkLst>
        </pc:cxnChg>
      </pc:sldChg>
      <pc:sldChg chg="addSp delSp modSp del mod modTransition delAnim modAnim">
        <pc:chgData name="Fanti Coelho Lima Rachel (Student Com20)" userId="8862ce61-50c9-4cff-bd32-4a8093408d18" providerId="ADAL" clId="{AED67870-57CB-4EE9-8412-0C24E9159C96}" dt="2021-05-17T13:29:49.260" v="4616" actId="47"/>
        <pc:sldMkLst>
          <pc:docMk/>
          <pc:sldMk cId="1483016909" sldId="293"/>
        </pc:sldMkLst>
        <pc:spChg chg="add del mod">
          <ac:chgData name="Fanti Coelho Lima Rachel (Student Com20)" userId="8862ce61-50c9-4cff-bd32-4a8093408d18" providerId="ADAL" clId="{AED67870-57CB-4EE9-8412-0C24E9159C96}" dt="2021-05-17T13:28:42.654" v="4613" actId="478"/>
          <ac:spMkLst>
            <pc:docMk/>
            <pc:sldMk cId="1483016909" sldId="293"/>
            <ac:spMk id="5" creationId="{62E33509-EA27-4CA0-8685-17A09E3853E1}"/>
          </ac:spMkLst>
        </pc:spChg>
        <pc:spChg chg="del mod">
          <ac:chgData name="Fanti Coelho Lima Rachel (Student Com20)" userId="8862ce61-50c9-4cff-bd32-4a8093408d18" providerId="ADAL" clId="{AED67870-57CB-4EE9-8412-0C24E9159C96}" dt="2021-05-17T13:28:54.163" v="4615" actId="478"/>
          <ac:spMkLst>
            <pc:docMk/>
            <pc:sldMk cId="1483016909" sldId="293"/>
            <ac:spMk id="7" creationId="{29AFDA87-E3DE-4F10-AC97-266FD8466501}"/>
          </ac:spMkLst>
        </pc:spChg>
        <pc:spChg chg="add del mod">
          <ac:chgData name="Fanti Coelho Lima Rachel (Student Com20)" userId="8862ce61-50c9-4cff-bd32-4a8093408d18" providerId="ADAL" clId="{AED67870-57CB-4EE9-8412-0C24E9159C96}" dt="2021-05-17T13:28:44.665" v="4614" actId="478"/>
          <ac:spMkLst>
            <pc:docMk/>
            <pc:sldMk cId="1483016909" sldId="293"/>
            <ac:spMk id="8" creationId="{F36DD976-88C6-4395-A011-3636D61A3265}"/>
          </ac:spMkLst>
        </pc:spChg>
        <pc:spChg chg="add del">
          <ac:chgData name="Fanti Coelho Lima Rachel (Student Com20)" userId="8862ce61-50c9-4cff-bd32-4a8093408d18" providerId="ADAL" clId="{AED67870-57CB-4EE9-8412-0C24E9159C96}" dt="2021-05-12T22:09:30.939" v="938"/>
          <ac:spMkLst>
            <pc:docMk/>
            <pc:sldMk cId="1483016909" sldId="293"/>
            <ac:spMk id="9" creationId="{9D7F8522-3FF3-4474-8BD5-B48B59FAC07C}"/>
          </ac:spMkLst>
        </pc:spChg>
        <pc:spChg chg="add del">
          <ac:chgData name="Fanti Coelho Lima Rachel (Student Com20)" userId="8862ce61-50c9-4cff-bd32-4a8093408d18" providerId="ADAL" clId="{AED67870-57CB-4EE9-8412-0C24E9159C96}" dt="2021-05-12T22:09:34.368" v="940"/>
          <ac:spMkLst>
            <pc:docMk/>
            <pc:sldMk cId="1483016909" sldId="293"/>
            <ac:spMk id="10" creationId="{26C7DFCF-E6C8-418B-A2DF-CD60D81083F3}"/>
          </ac:spMkLst>
        </pc:spChg>
        <pc:picChg chg="add mod modCrop">
          <ac:chgData name="Fanti Coelho Lima Rachel (Student Com20)" userId="8862ce61-50c9-4cff-bd32-4a8093408d18" providerId="ADAL" clId="{AED67870-57CB-4EE9-8412-0C24E9159C96}" dt="2021-05-12T21:58:02.802" v="921" actId="1076"/>
          <ac:picMkLst>
            <pc:docMk/>
            <pc:sldMk cId="1483016909" sldId="293"/>
            <ac:picMk id="4" creationId="{5E685E4B-9DBE-4165-8239-2233CAFEBBB7}"/>
          </ac:picMkLst>
        </pc:picChg>
        <pc:picChg chg="del mod modCrop">
          <ac:chgData name="Fanti Coelho Lima Rachel (Student Com20)" userId="8862ce61-50c9-4cff-bd32-4a8093408d18" providerId="ADAL" clId="{AED67870-57CB-4EE9-8412-0C24E9159C96}" dt="2021-05-12T21:57:30.207" v="910" actId="478"/>
          <ac:picMkLst>
            <pc:docMk/>
            <pc:sldMk cId="1483016909" sldId="293"/>
            <ac:picMk id="6" creationId="{4B3CD524-588F-4541-A1D7-C6C3F30D0F7A}"/>
          </ac:picMkLst>
        </pc:picChg>
      </pc:sldChg>
      <pc:sldChg chg="addSp delSp modSp del mod">
        <pc:chgData name="Fanti Coelho Lima Rachel (Student Com20)" userId="8862ce61-50c9-4cff-bd32-4a8093408d18" providerId="ADAL" clId="{AED67870-57CB-4EE9-8412-0C24E9159C96}" dt="2021-05-12T22:34:37.120" v="962" actId="47"/>
        <pc:sldMkLst>
          <pc:docMk/>
          <pc:sldMk cId="1843082671" sldId="294"/>
        </pc:sldMkLst>
        <pc:picChg chg="add del mod modCrop">
          <ac:chgData name="Fanti Coelho Lima Rachel (Student Com20)" userId="8862ce61-50c9-4cff-bd32-4a8093408d18" providerId="ADAL" clId="{AED67870-57CB-4EE9-8412-0C24E9159C96}" dt="2021-05-12T22:25:31.002" v="957" actId="478"/>
          <ac:picMkLst>
            <pc:docMk/>
            <pc:sldMk cId="1843082671" sldId="294"/>
            <ac:picMk id="3" creationId="{1B9BE993-3FC5-4F3B-ADE2-4F5012869B92}"/>
          </ac:picMkLst>
        </pc:picChg>
      </pc:sldChg>
      <pc:sldChg chg="delSp add del setBg delDesignElem">
        <pc:chgData name="Fanti Coelho Lima Rachel (Student Com20)" userId="8862ce61-50c9-4cff-bd32-4a8093408d18" providerId="ADAL" clId="{AED67870-57CB-4EE9-8412-0C24E9159C96}" dt="2021-05-11T10:38:07.920" v="109" actId="47"/>
        <pc:sldMkLst>
          <pc:docMk/>
          <pc:sldMk cId="2068797374" sldId="297"/>
        </pc:sldMkLst>
        <pc:spChg chg="del">
          <ac:chgData name="Fanti Coelho Lima Rachel (Student Com20)" userId="8862ce61-50c9-4cff-bd32-4a8093408d18" providerId="ADAL" clId="{AED67870-57CB-4EE9-8412-0C24E9159C96}" dt="2021-05-11T10:38:01.373" v="108"/>
          <ac:spMkLst>
            <pc:docMk/>
            <pc:sldMk cId="2068797374" sldId="297"/>
            <ac:spMk id="1028" creationId="{823AC064-BC96-4F32-8AE1-B2FD38754823}"/>
          </ac:spMkLst>
        </pc:spChg>
        <pc:cxnChg chg="del">
          <ac:chgData name="Fanti Coelho Lima Rachel (Student Com20)" userId="8862ce61-50c9-4cff-bd32-4a8093408d18" providerId="ADAL" clId="{AED67870-57CB-4EE9-8412-0C24E9159C96}" dt="2021-05-11T10:38:01.373" v="108"/>
          <ac:cxnSpMkLst>
            <pc:docMk/>
            <pc:sldMk cId="2068797374" sldId="297"/>
            <ac:cxnSpMk id="1029" creationId="{7E7C77BC-7138-40B1-A15B-20F57A494629}"/>
          </ac:cxnSpMkLst>
        </pc:cxnChg>
      </pc:sldChg>
      <pc:sldChg chg="addSp delSp modSp add del mod ord">
        <pc:chgData name="Fanti Coelho Lima Rachel (Student Com20)" userId="8862ce61-50c9-4cff-bd32-4a8093408d18" providerId="ADAL" clId="{AED67870-57CB-4EE9-8412-0C24E9159C96}" dt="2021-05-16T11:23:16.804" v="2746" actId="2696"/>
        <pc:sldMkLst>
          <pc:docMk/>
          <pc:sldMk cId="2697648708" sldId="297"/>
        </pc:sldMkLst>
        <pc:spChg chg="mod">
          <ac:chgData name="Fanti Coelho Lima Rachel (Student Com20)" userId="8862ce61-50c9-4cff-bd32-4a8093408d18" providerId="ADAL" clId="{AED67870-57CB-4EE9-8412-0C24E9159C96}" dt="2021-05-14T17:00:19.008" v="2434" actId="26606"/>
          <ac:spMkLst>
            <pc:docMk/>
            <pc:sldMk cId="2697648708" sldId="297"/>
            <ac:spMk id="2" creationId="{B90C8DF8-06A8-4CA8-9E70-9D11ED55324B}"/>
          </ac:spMkLst>
        </pc:spChg>
        <pc:spChg chg="mod">
          <ac:chgData name="Fanti Coelho Lima Rachel (Student Com20)" userId="8862ce61-50c9-4cff-bd32-4a8093408d18" providerId="ADAL" clId="{AED67870-57CB-4EE9-8412-0C24E9159C96}" dt="2021-05-14T17:00:19.008" v="2434" actId="26606"/>
          <ac:spMkLst>
            <pc:docMk/>
            <pc:sldMk cId="2697648708" sldId="297"/>
            <ac:spMk id="10" creationId="{91E291FF-6797-4ABB-93E5-D76CEDB440C7}"/>
          </ac:spMkLst>
        </pc:spChg>
        <pc:spChg chg="add del">
          <ac:chgData name="Fanti Coelho Lima Rachel (Student Com20)" userId="8862ce61-50c9-4cff-bd32-4a8093408d18" providerId="ADAL" clId="{AED67870-57CB-4EE9-8412-0C24E9159C96}" dt="2021-05-14T17:00:06.528" v="2432" actId="26606"/>
          <ac:spMkLst>
            <pc:docMk/>
            <pc:sldMk cId="2697648708" sldId="297"/>
            <ac:spMk id="74" creationId="{4038CB10-1F5C-4D54-9DF7-12586DE5B007}"/>
          </ac:spMkLst>
        </pc:spChg>
        <pc:spChg chg="add del">
          <ac:chgData name="Fanti Coelho Lima Rachel (Student Com20)" userId="8862ce61-50c9-4cff-bd32-4a8093408d18" providerId="ADAL" clId="{AED67870-57CB-4EE9-8412-0C24E9159C96}" dt="2021-05-14T17:00:06.528" v="2432" actId="26606"/>
          <ac:spMkLst>
            <pc:docMk/>
            <pc:sldMk cId="2697648708" sldId="297"/>
            <ac:spMk id="76" creationId="{73ED6512-6858-4552-B699-9A97FE9A4EA2}"/>
          </ac:spMkLst>
        </pc:spChg>
        <pc:spChg chg="add del mod">
          <ac:chgData name="Fanti Coelho Lima Rachel (Student Com20)" userId="8862ce61-50c9-4cff-bd32-4a8093408d18" providerId="ADAL" clId="{AED67870-57CB-4EE9-8412-0C24E9159C96}" dt="2021-05-14T17:31:34.135" v="2561" actId="207"/>
          <ac:spMkLst>
            <pc:docMk/>
            <pc:sldMk cId="2697648708" sldId="297"/>
            <ac:spMk id="1028" creationId="{823AC064-BC96-4F32-8AE1-B2FD38754823}"/>
          </ac:spMkLst>
        </pc:spChg>
        <pc:spChg chg="add del">
          <ac:chgData name="Fanti Coelho Lima Rachel (Student Com20)" userId="8862ce61-50c9-4cff-bd32-4a8093408d18" providerId="ADAL" clId="{AED67870-57CB-4EE9-8412-0C24E9159C96}" dt="2021-05-14T17:00:19.008" v="2434" actId="26606"/>
          <ac:spMkLst>
            <pc:docMk/>
            <pc:sldMk cId="2697648708" sldId="297"/>
            <ac:spMk id="1031" creationId="{4038CB10-1F5C-4D54-9DF7-12586DE5B007}"/>
          </ac:spMkLst>
        </pc:spChg>
        <pc:spChg chg="add del">
          <ac:chgData name="Fanti Coelho Lima Rachel (Student Com20)" userId="8862ce61-50c9-4cff-bd32-4a8093408d18" providerId="ADAL" clId="{AED67870-57CB-4EE9-8412-0C24E9159C96}" dt="2021-05-14T17:00:19.008" v="2434" actId="26606"/>
          <ac:spMkLst>
            <pc:docMk/>
            <pc:sldMk cId="2697648708" sldId="297"/>
            <ac:spMk id="1032" creationId="{73ED6512-6858-4552-B699-9A97FE9A4EA2}"/>
          </ac:spMkLst>
        </pc:spChg>
        <pc:picChg chg="add del mod">
          <ac:chgData name="Fanti Coelho Lima Rachel (Student Com20)" userId="8862ce61-50c9-4cff-bd32-4a8093408d18" providerId="ADAL" clId="{AED67870-57CB-4EE9-8412-0C24E9159C96}" dt="2021-05-14T17:03:12.169" v="2474" actId="21"/>
          <ac:picMkLst>
            <pc:docMk/>
            <pc:sldMk cId="2697648708" sldId="297"/>
            <ac:picMk id="6" creationId="{96B0E092-8DAD-454F-A723-3A3884C5425D}"/>
          </ac:picMkLst>
        </pc:picChg>
        <pc:cxnChg chg="add del">
          <ac:chgData name="Fanti Coelho Lima Rachel (Student Com20)" userId="8862ce61-50c9-4cff-bd32-4a8093408d18" providerId="ADAL" clId="{AED67870-57CB-4EE9-8412-0C24E9159C96}" dt="2021-05-14T17:00:19.008" v="2434" actId="26606"/>
          <ac:cxnSpMkLst>
            <pc:docMk/>
            <pc:sldMk cId="2697648708" sldId="297"/>
            <ac:cxnSpMk id="1029" creationId="{7E7C77BC-7138-40B1-A15B-20F57A494629}"/>
          </ac:cxnSpMkLst>
        </pc:cxnChg>
      </pc:sldChg>
      <pc:sldChg chg="delSp add del setBg delDesignElem">
        <pc:chgData name="Fanti Coelho Lima Rachel (Student Com20)" userId="8862ce61-50c9-4cff-bd32-4a8093408d18" providerId="ADAL" clId="{AED67870-57CB-4EE9-8412-0C24E9159C96}" dt="2021-05-16T11:24:00.342" v="2751" actId="47"/>
        <pc:sldMkLst>
          <pc:docMk/>
          <pc:sldMk cId="2938558354" sldId="297"/>
        </pc:sldMkLst>
        <pc:spChg chg="del">
          <ac:chgData name="Fanti Coelho Lima Rachel (Student Com20)" userId="8862ce61-50c9-4cff-bd32-4a8093408d18" providerId="ADAL" clId="{AED67870-57CB-4EE9-8412-0C24E9159C96}" dt="2021-05-16T11:23:21.100" v="2748"/>
          <ac:spMkLst>
            <pc:docMk/>
            <pc:sldMk cId="2938558354" sldId="297"/>
            <ac:spMk id="1028" creationId="{823AC064-BC96-4F32-8AE1-B2FD38754823}"/>
          </ac:spMkLst>
        </pc:spChg>
        <pc:cxnChg chg="del">
          <ac:chgData name="Fanti Coelho Lima Rachel (Student Com20)" userId="8862ce61-50c9-4cff-bd32-4a8093408d18" providerId="ADAL" clId="{AED67870-57CB-4EE9-8412-0C24E9159C96}" dt="2021-05-16T11:23:21.100" v="2748"/>
          <ac:cxnSpMkLst>
            <pc:docMk/>
            <pc:sldMk cId="2938558354" sldId="297"/>
            <ac:cxnSpMk id="1029" creationId="{7E7C77BC-7138-40B1-A15B-20F57A494629}"/>
          </ac:cxnSpMkLst>
        </pc:cxnChg>
      </pc:sldChg>
      <pc:sldChg chg="delSp add del setBg delDesignElem">
        <pc:chgData name="Fanti Coelho Lima Rachel (Student Com20)" userId="8862ce61-50c9-4cff-bd32-4a8093408d18" providerId="ADAL" clId="{AED67870-57CB-4EE9-8412-0C24E9159C96}" dt="2021-05-11T10:50:35.805" v="381" actId="47"/>
        <pc:sldMkLst>
          <pc:docMk/>
          <pc:sldMk cId="3182853539" sldId="297"/>
        </pc:sldMkLst>
        <pc:spChg chg="del">
          <ac:chgData name="Fanti Coelho Lima Rachel (Student Com20)" userId="8862ce61-50c9-4cff-bd32-4a8093408d18" providerId="ADAL" clId="{AED67870-57CB-4EE9-8412-0C24E9159C96}" dt="2021-05-11T10:50:09.128" v="376"/>
          <ac:spMkLst>
            <pc:docMk/>
            <pc:sldMk cId="3182853539" sldId="297"/>
            <ac:spMk id="1028" creationId="{823AC064-BC96-4F32-8AE1-B2FD38754823}"/>
          </ac:spMkLst>
        </pc:spChg>
        <pc:cxnChg chg="del">
          <ac:chgData name="Fanti Coelho Lima Rachel (Student Com20)" userId="8862ce61-50c9-4cff-bd32-4a8093408d18" providerId="ADAL" clId="{AED67870-57CB-4EE9-8412-0C24E9159C96}" dt="2021-05-11T10:50:09.128" v="376"/>
          <ac:cxnSpMkLst>
            <pc:docMk/>
            <pc:sldMk cId="3182853539" sldId="297"/>
            <ac:cxnSpMk id="1029" creationId="{7E7C77BC-7138-40B1-A15B-20F57A494629}"/>
          </ac:cxnSpMkLst>
        </pc:cxnChg>
      </pc:sldChg>
      <pc:sldChg chg="addSp delSp add del setBg delDesignElem">
        <pc:chgData name="Fanti Coelho Lima Rachel (Student Com20)" userId="8862ce61-50c9-4cff-bd32-4a8093408d18" providerId="ADAL" clId="{AED67870-57CB-4EE9-8412-0C24E9159C96}" dt="2021-05-14T17:12:02.102" v="2496"/>
        <pc:sldMkLst>
          <pc:docMk/>
          <pc:sldMk cId="3870701605" sldId="297"/>
        </pc:sldMkLst>
        <pc:spChg chg="add del">
          <ac:chgData name="Fanti Coelho Lima Rachel (Student Com20)" userId="8862ce61-50c9-4cff-bd32-4a8093408d18" providerId="ADAL" clId="{AED67870-57CB-4EE9-8412-0C24E9159C96}" dt="2021-05-14T17:12:02.102" v="2496"/>
          <ac:spMkLst>
            <pc:docMk/>
            <pc:sldMk cId="3870701605" sldId="297"/>
            <ac:spMk id="1028" creationId="{823AC064-BC96-4F32-8AE1-B2FD38754823}"/>
          </ac:spMkLst>
        </pc:spChg>
        <pc:cxnChg chg="add del">
          <ac:chgData name="Fanti Coelho Lima Rachel (Student Com20)" userId="8862ce61-50c9-4cff-bd32-4a8093408d18" providerId="ADAL" clId="{AED67870-57CB-4EE9-8412-0C24E9159C96}" dt="2021-05-14T17:12:02.102" v="2496"/>
          <ac:cxnSpMkLst>
            <pc:docMk/>
            <pc:sldMk cId="3870701605" sldId="297"/>
            <ac:cxnSpMk id="1029" creationId="{7E7C77BC-7138-40B1-A15B-20F57A494629}"/>
          </ac:cxnSpMkLst>
        </pc:cxnChg>
      </pc:sldChg>
      <pc:sldChg chg="add del">
        <pc:chgData name="Fanti Coelho Lima Rachel (Student Com20)" userId="8862ce61-50c9-4cff-bd32-4a8093408d18" providerId="ADAL" clId="{AED67870-57CB-4EE9-8412-0C24E9159C96}" dt="2021-05-11T10:50:29.271" v="379" actId="2890"/>
        <pc:sldMkLst>
          <pc:docMk/>
          <pc:sldMk cId="4057008392" sldId="297"/>
        </pc:sldMkLst>
      </pc:sldChg>
      <pc:sldChg chg="addSp delSp modSp add del mod ord">
        <pc:chgData name="Fanti Coelho Lima Rachel (Student Com20)" userId="8862ce61-50c9-4cff-bd32-4a8093408d18" providerId="ADAL" clId="{AED67870-57CB-4EE9-8412-0C24E9159C96}" dt="2021-05-16T11:17:44.017" v="2608" actId="2696"/>
        <pc:sldMkLst>
          <pc:docMk/>
          <pc:sldMk cId="1504758507" sldId="298"/>
        </pc:sldMkLst>
        <pc:spChg chg="mod">
          <ac:chgData name="Fanti Coelho Lima Rachel (Student Com20)" userId="8862ce61-50c9-4cff-bd32-4a8093408d18" providerId="ADAL" clId="{AED67870-57CB-4EE9-8412-0C24E9159C96}" dt="2021-05-12T22:39:35.441" v="1233" actId="20577"/>
          <ac:spMkLst>
            <pc:docMk/>
            <pc:sldMk cId="1504758507" sldId="298"/>
            <ac:spMk id="2" creationId="{B90C8DF8-06A8-4CA8-9E70-9D11ED55324B}"/>
          </ac:spMkLst>
        </pc:spChg>
        <pc:spChg chg="add del">
          <ac:chgData name="Fanti Coelho Lima Rachel (Student Com20)" userId="8862ce61-50c9-4cff-bd32-4a8093408d18" providerId="ADAL" clId="{AED67870-57CB-4EE9-8412-0C24E9159C96}" dt="2021-05-12T19:28:50.209" v="798" actId="478"/>
          <ac:spMkLst>
            <pc:docMk/>
            <pc:sldMk cId="1504758507" sldId="298"/>
            <ac:spMk id="4" creationId="{9A639251-02E6-45E8-A890-D8DB28FCCBAB}"/>
          </ac:spMkLst>
        </pc:spChg>
        <pc:spChg chg="add del">
          <ac:chgData name="Fanti Coelho Lima Rachel (Student Com20)" userId="8862ce61-50c9-4cff-bd32-4a8093408d18" providerId="ADAL" clId="{AED67870-57CB-4EE9-8412-0C24E9159C96}" dt="2021-05-12T19:30:57.402" v="800" actId="478"/>
          <ac:spMkLst>
            <pc:docMk/>
            <pc:sldMk cId="1504758507" sldId="298"/>
            <ac:spMk id="5" creationId="{8015937C-A7EA-4AE5-8E3C-227532ED98DF}"/>
          </ac:spMkLst>
        </pc:spChg>
        <pc:spChg chg="add">
          <ac:chgData name="Fanti Coelho Lima Rachel (Student Com20)" userId="8862ce61-50c9-4cff-bd32-4a8093408d18" providerId="ADAL" clId="{AED67870-57CB-4EE9-8412-0C24E9159C96}" dt="2021-05-12T19:31:04.868" v="801"/>
          <ac:spMkLst>
            <pc:docMk/>
            <pc:sldMk cId="1504758507" sldId="298"/>
            <ac:spMk id="7" creationId="{D3FF4DB1-3A36-4DE4-8D4A-D110520020D6}"/>
          </ac:spMkLst>
        </pc:spChg>
        <pc:spChg chg="add del mod">
          <ac:chgData name="Fanti Coelho Lima Rachel (Student Com20)" userId="8862ce61-50c9-4cff-bd32-4a8093408d18" providerId="ADAL" clId="{AED67870-57CB-4EE9-8412-0C24E9159C96}" dt="2021-05-12T19:31:11.025" v="803" actId="478"/>
          <ac:spMkLst>
            <pc:docMk/>
            <pc:sldMk cId="1504758507" sldId="298"/>
            <ac:spMk id="8" creationId="{ED427B10-F575-4E35-8876-D936780BF77D}"/>
          </ac:spMkLst>
        </pc:spChg>
        <pc:spChg chg="del">
          <ac:chgData name="Fanti Coelho Lima Rachel (Student Com20)" userId="8862ce61-50c9-4cff-bd32-4a8093408d18" providerId="ADAL" clId="{AED67870-57CB-4EE9-8412-0C24E9159C96}" dt="2021-05-12T19:19:57.043" v="776" actId="478"/>
          <ac:spMkLst>
            <pc:docMk/>
            <pc:sldMk cId="1504758507" sldId="298"/>
            <ac:spMk id="10" creationId="{91E291FF-6797-4ABB-93E5-D76CEDB440C7}"/>
          </ac:spMkLst>
        </pc:spChg>
        <pc:spChg chg="add mod">
          <ac:chgData name="Fanti Coelho Lima Rachel (Student Com20)" userId="8862ce61-50c9-4cff-bd32-4a8093408d18" providerId="ADAL" clId="{AED67870-57CB-4EE9-8412-0C24E9159C96}" dt="2021-05-12T19:35:32.122" v="909" actId="1035"/>
          <ac:spMkLst>
            <pc:docMk/>
            <pc:sldMk cId="1504758507" sldId="298"/>
            <ac:spMk id="13" creationId="{BC5E34C3-DA37-4885-BD45-03A30BA036F8}"/>
          </ac:spMkLst>
        </pc:spChg>
        <pc:spChg chg="add mod">
          <ac:chgData name="Fanti Coelho Lima Rachel (Student Com20)" userId="8862ce61-50c9-4cff-bd32-4a8093408d18" providerId="ADAL" clId="{AED67870-57CB-4EE9-8412-0C24E9159C96}" dt="2021-05-12T19:35:22.490" v="906" actId="20577"/>
          <ac:spMkLst>
            <pc:docMk/>
            <pc:sldMk cId="1504758507" sldId="298"/>
            <ac:spMk id="18" creationId="{FAD1DAC6-7D36-4DD0-A2C8-B17EF06879EC}"/>
          </ac:spMkLst>
        </pc:spChg>
        <pc:spChg chg="mod">
          <ac:chgData name="Fanti Coelho Lima Rachel (Student Com20)" userId="8862ce61-50c9-4cff-bd32-4a8093408d18" providerId="ADAL" clId="{AED67870-57CB-4EE9-8412-0C24E9159C96}" dt="2021-05-14T17:33:25.679" v="2563" actId="207"/>
          <ac:spMkLst>
            <pc:docMk/>
            <pc:sldMk cId="1504758507" sldId="298"/>
            <ac:spMk id="1028" creationId="{823AC064-BC96-4F32-8AE1-B2FD38754823}"/>
          </ac:spMkLst>
        </pc:spChg>
        <pc:grpChg chg="add mod">
          <ac:chgData name="Fanti Coelho Lima Rachel (Student Com20)" userId="8862ce61-50c9-4cff-bd32-4a8093408d18" providerId="ADAL" clId="{AED67870-57CB-4EE9-8412-0C24E9159C96}" dt="2021-05-12T19:34:07.851" v="834" actId="732"/>
          <ac:grpSpMkLst>
            <pc:docMk/>
            <pc:sldMk cId="1504758507" sldId="298"/>
            <ac:grpSpMk id="14" creationId="{40A67A9C-3577-4841-98DB-291D4E39D6B5}"/>
          </ac:grpSpMkLst>
        </pc:grpChg>
        <pc:picChg chg="add mod">
          <ac:chgData name="Fanti Coelho Lima Rachel (Student Com20)" userId="8862ce61-50c9-4cff-bd32-4a8093408d18" providerId="ADAL" clId="{AED67870-57CB-4EE9-8412-0C24E9159C96}" dt="2021-05-12T19:34:07.851" v="834" actId="732"/>
          <ac:picMkLst>
            <pc:docMk/>
            <pc:sldMk cId="1504758507" sldId="298"/>
            <ac:picMk id="3" creationId="{10014861-E4B9-4771-AB45-F407C96758B6}"/>
          </ac:picMkLst>
        </pc:picChg>
        <pc:picChg chg="del">
          <ac:chgData name="Fanti Coelho Lima Rachel (Student Com20)" userId="8862ce61-50c9-4cff-bd32-4a8093408d18" providerId="ADAL" clId="{AED67870-57CB-4EE9-8412-0C24E9159C96}" dt="2021-05-12T19:19:55.357" v="775" actId="478"/>
          <ac:picMkLst>
            <pc:docMk/>
            <pc:sldMk cId="1504758507" sldId="298"/>
            <ac:picMk id="6" creationId="{96B0E092-8DAD-454F-A723-3A3884C5425D}"/>
          </ac:picMkLst>
        </pc:picChg>
        <pc:picChg chg="add mod">
          <ac:chgData name="Fanti Coelho Lima Rachel (Student Com20)" userId="8862ce61-50c9-4cff-bd32-4a8093408d18" providerId="ADAL" clId="{AED67870-57CB-4EE9-8412-0C24E9159C96}" dt="2021-05-12T19:34:07.851" v="834" actId="732"/>
          <ac:picMkLst>
            <pc:docMk/>
            <pc:sldMk cId="1504758507" sldId="298"/>
            <ac:picMk id="9" creationId="{E7FC3DF9-90EC-49B4-BB0D-5F33E6D9320D}"/>
          </ac:picMkLst>
        </pc:picChg>
        <pc:picChg chg="add mod">
          <ac:chgData name="Fanti Coelho Lima Rachel (Student Com20)" userId="8862ce61-50c9-4cff-bd32-4a8093408d18" providerId="ADAL" clId="{AED67870-57CB-4EE9-8412-0C24E9159C96}" dt="2021-05-12T19:32:07.923" v="811" actId="1076"/>
          <ac:picMkLst>
            <pc:docMk/>
            <pc:sldMk cId="1504758507" sldId="298"/>
            <ac:picMk id="12" creationId="{9833E322-A29F-4D7D-965E-37CCD92A8BD4}"/>
          </ac:picMkLst>
        </pc:picChg>
        <pc:picChg chg="add mod">
          <ac:chgData name="Fanti Coelho Lima Rachel (Student Com20)" userId="8862ce61-50c9-4cff-bd32-4a8093408d18" providerId="ADAL" clId="{AED67870-57CB-4EE9-8412-0C24E9159C96}" dt="2021-05-12T19:34:31.303" v="835" actId="732"/>
          <ac:picMkLst>
            <pc:docMk/>
            <pc:sldMk cId="1504758507" sldId="298"/>
            <ac:picMk id="1026" creationId="{8B57E19B-EA7F-4445-87A3-E1FF4EF80443}"/>
          </ac:picMkLst>
        </pc:picChg>
      </pc:sldChg>
      <pc:sldChg chg="addSp delSp modSp add mod ord setBg modAnim delDesignElem chgLayout modNotesTx">
        <pc:chgData name="Fanti Coelho Lima Rachel (Student Com20)" userId="8862ce61-50c9-4cff-bd32-4a8093408d18" providerId="ADAL" clId="{AED67870-57CB-4EE9-8412-0C24E9159C96}" dt="2021-05-20T16:43:28.882" v="14517" actId="20577"/>
        <pc:sldMkLst>
          <pc:docMk/>
          <pc:sldMk cId="1893402757" sldId="298"/>
        </pc:sldMkLst>
        <pc:spChg chg="del mod">
          <ac:chgData name="Fanti Coelho Lima Rachel (Student Com20)" userId="8862ce61-50c9-4cff-bd32-4a8093408d18" providerId="ADAL" clId="{AED67870-57CB-4EE9-8412-0C24E9159C96}" dt="2021-05-16T11:18:40.799" v="2644" actId="478"/>
          <ac:spMkLst>
            <pc:docMk/>
            <pc:sldMk cId="1893402757" sldId="298"/>
            <ac:spMk id="2" creationId="{B90C8DF8-06A8-4CA8-9E70-9D11ED55324B}"/>
          </ac:spMkLst>
        </pc:spChg>
        <pc:spChg chg="add mod ord">
          <ac:chgData name="Fanti Coelho Lima Rachel (Student Com20)" userId="8862ce61-50c9-4cff-bd32-4a8093408d18" providerId="ADAL" clId="{AED67870-57CB-4EE9-8412-0C24E9159C96}" dt="2021-05-20T16:43:28.882" v="14517" actId="20577"/>
          <ac:spMkLst>
            <pc:docMk/>
            <pc:sldMk cId="1893402757" sldId="298"/>
            <ac:spMk id="4" creationId="{369EEF5E-8A6B-46FE-AEE7-E4E12C59F7FF}"/>
          </ac:spMkLst>
        </pc:spChg>
        <pc:spChg chg="add del mod ord">
          <ac:chgData name="Fanti Coelho Lima Rachel (Student Com20)" userId="8862ce61-50c9-4cff-bd32-4a8093408d18" providerId="ADAL" clId="{AED67870-57CB-4EE9-8412-0C24E9159C96}" dt="2021-05-16T11:18:52.021" v="2647" actId="478"/>
          <ac:spMkLst>
            <pc:docMk/>
            <pc:sldMk cId="1893402757" sldId="298"/>
            <ac:spMk id="5" creationId="{2591D8E2-635F-4303-BFF1-DC914E684C96}"/>
          </ac:spMkLst>
        </pc:spChg>
        <pc:spChg chg="add mod">
          <ac:chgData name="Fanti Coelho Lima Rachel (Student Com20)" userId="8862ce61-50c9-4cff-bd32-4a8093408d18" providerId="ADAL" clId="{AED67870-57CB-4EE9-8412-0C24E9159C96}" dt="2021-05-20T16:35:32.664" v="14359" actId="1076"/>
          <ac:spMkLst>
            <pc:docMk/>
            <pc:sldMk cId="1893402757" sldId="298"/>
            <ac:spMk id="11" creationId="{08610558-FE58-4CB0-B7E4-0C0F1F6C6B84}"/>
          </ac:spMkLst>
        </pc:spChg>
        <pc:spChg chg="mod">
          <ac:chgData name="Fanti Coelho Lima Rachel (Student Com20)" userId="8862ce61-50c9-4cff-bd32-4a8093408d18" providerId="ADAL" clId="{AED67870-57CB-4EE9-8412-0C24E9159C96}" dt="2021-05-20T16:32:21.058" v="14297" actId="1076"/>
          <ac:spMkLst>
            <pc:docMk/>
            <pc:sldMk cId="1893402757" sldId="298"/>
            <ac:spMk id="13" creationId="{BC5E34C3-DA37-4885-BD45-03A30BA036F8}"/>
          </ac:spMkLst>
        </pc:spChg>
        <pc:spChg chg="add mod">
          <ac:chgData name="Fanti Coelho Lima Rachel (Student Com20)" userId="8862ce61-50c9-4cff-bd32-4a8093408d18" providerId="ADAL" clId="{AED67870-57CB-4EE9-8412-0C24E9159C96}" dt="2021-05-20T16:40:03.892" v="14427" actId="20577"/>
          <ac:spMkLst>
            <pc:docMk/>
            <pc:sldMk cId="1893402757" sldId="298"/>
            <ac:spMk id="16" creationId="{224036AE-7A76-4BA3-A90A-250E30881A24}"/>
          </ac:spMkLst>
        </pc:spChg>
        <pc:spChg chg="mod">
          <ac:chgData name="Fanti Coelho Lima Rachel (Student Com20)" userId="8862ce61-50c9-4cff-bd32-4a8093408d18" providerId="ADAL" clId="{AED67870-57CB-4EE9-8412-0C24E9159C96}" dt="2021-05-20T16:31:39.350" v="14286" actId="122"/>
          <ac:spMkLst>
            <pc:docMk/>
            <pc:sldMk cId="1893402757" sldId="298"/>
            <ac:spMk id="18" creationId="{FAD1DAC6-7D36-4DD0-A2C8-B17EF06879EC}"/>
          </ac:spMkLst>
        </pc:spChg>
        <pc:spChg chg="del">
          <ac:chgData name="Fanti Coelho Lima Rachel (Student Com20)" userId="8862ce61-50c9-4cff-bd32-4a8093408d18" providerId="ADAL" clId="{AED67870-57CB-4EE9-8412-0C24E9159C96}" dt="2021-05-16T11:17:50.423" v="2610"/>
          <ac:spMkLst>
            <pc:docMk/>
            <pc:sldMk cId="1893402757" sldId="298"/>
            <ac:spMk id="1028" creationId="{823AC064-BC96-4F32-8AE1-B2FD38754823}"/>
          </ac:spMkLst>
        </pc:spChg>
        <pc:grpChg chg="del mod">
          <ac:chgData name="Fanti Coelho Lima Rachel (Student Com20)" userId="8862ce61-50c9-4cff-bd32-4a8093408d18" providerId="ADAL" clId="{AED67870-57CB-4EE9-8412-0C24E9159C96}" dt="2021-05-20T14:59:55.877" v="14077" actId="478"/>
          <ac:grpSpMkLst>
            <pc:docMk/>
            <pc:sldMk cId="1893402757" sldId="298"/>
            <ac:grpSpMk id="14" creationId="{40A67A9C-3577-4841-98DB-291D4E39D6B5}"/>
          </ac:grpSpMkLst>
        </pc:grpChg>
        <pc:picChg chg="add mod">
          <ac:chgData name="Fanti Coelho Lima Rachel (Student Com20)" userId="8862ce61-50c9-4cff-bd32-4a8093408d18" providerId="ADAL" clId="{AED67870-57CB-4EE9-8412-0C24E9159C96}" dt="2021-05-20T16:32:05.899" v="14295" actId="732"/>
          <ac:picMkLst>
            <pc:docMk/>
            <pc:sldMk cId="1893402757" sldId="298"/>
            <ac:picMk id="2" creationId="{F3DFA3FC-739A-4096-ADC1-59859DBA6B63}"/>
          </ac:picMkLst>
        </pc:picChg>
        <pc:picChg chg="del mod">
          <ac:chgData name="Fanti Coelho Lima Rachel (Student Com20)" userId="8862ce61-50c9-4cff-bd32-4a8093408d18" providerId="ADAL" clId="{AED67870-57CB-4EE9-8412-0C24E9159C96}" dt="2021-05-20T14:59:56.557" v="14078" actId="478"/>
          <ac:picMkLst>
            <pc:docMk/>
            <pc:sldMk cId="1893402757" sldId="298"/>
            <ac:picMk id="3" creationId="{10014861-E4B9-4771-AB45-F407C96758B6}"/>
          </ac:picMkLst>
        </pc:picChg>
        <pc:picChg chg="del">
          <ac:chgData name="Fanti Coelho Lima Rachel (Student Com20)" userId="8862ce61-50c9-4cff-bd32-4a8093408d18" providerId="ADAL" clId="{AED67870-57CB-4EE9-8412-0C24E9159C96}" dt="2021-05-20T14:59:55.877" v="14077" actId="478"/>
          <ac:picMkLst>
            <pc:docMk/>
            <pc:sldMk cId="1893402757" sldId="298"/>
            <ac:picMk id="9" creationId="{E7FC3DF9-90EC-49B4-BB0D-5F33E6D9320D}"/>
          </ac:picMkLst>
        </pc:picChg>
        <pc:picChg chg="mod">
          <ac:chgData name="Fanti Coelho Lima Rachel (Student Com20)" userId="8862ce61-50c9-4cff-bd32-4a8093408d18" providerId="ADAL" clId="{AED67870-57CB-4EE9-8412-0C24E9159C96}" dt="2021-05-20T16:32:21.058" v="14297" actId="1076"/>
          <ac:picMkLst>
            <pc:docMk/>
            <pc:sldMk cId="1893402757" sldId="298"/>
            <ac:picMk id="12" creationId="{9833E322-A29F-4D7D-965E-37CCD92A8BD4}"/>
          </ac:picMkLst>
        </pc:picChg>
        <pc:picChg chg="add del mod">
          <ac:chgData name="Fanti Coelho Lima Rachel (Student Com20)" userId="8862ce61-50c9-4cff-bd32-4a8093408d18" providerId="ADAL" clId="{AED67870-57CB-4EE9-8412-0C24E9159C96}" dt="2021-05-20T15:00:09.350" v="14086" actId="478"/>
          <ac:picMkLst>
            <pc:docMk/>
            <pc:sldMk cId="1893402757" sldId="298"/>
            <ac:picMk id="15" creationId="{F5AB4B1A-40DE-488C-833A-E8917C7FA443}"/>
          </ac:picMkLst>
        </pc:picChg>
        <pc:picChg chg="mod">
          <ac:chgData name="Fanti Coelho Lima Rachel (Student Com20)" userId="8862ce61-50c9-4cff-bd32-4a8093408d18" providerId="ADAL" clId="{AED67870-57CB-4EE9-8412-0C24E9159C96}" dt="2021-05-20T16:31:26.843" v="14282" actId="1076"/>
          <ac:picMkLst>
            <pc:docMk/>
            <pc:sldMk cId="1893402757" sldId="298"/>
            <ac:picMk id="1026" creationId="{8B57E19B-EA7F-4445-87A3-E1FF4EF80443}"/>
          </ac:picMkLst>
        </pc:picChg>
        <pc:cxnChg chg="del">
          <ac:chgData name="Fanti Coelho Lima Rachel (Student Com20)" userId="8862ce61-50c9-4cff-bd32-4a8093408d18" providerId="ADAL" clId="{AED67870-57CB-4EE9-8412-0C24E9159C96}" dt="2021-05-16T11:17:50.423" v="2610"/>
          <ac:cxnSpMkLst>
            <pc:docMk/>
            <pc:sldMk cId="1893402757" sldId="298"/>
            <ac:cxnSpMk id="1029" creationId="{7E7C77BC-7138-40B1-A15B-20F57A494629}"/>
          </ac:cxnSpMkLst>
        </pc:cxnChg>
      </pc:sldChg>
      <pc:sldChg chg="addSp delSp modSp add del mod">
        <pc:chgData name="Fanti Coelho Lima Rachel (Student Com20)" userId="8862ce61-50c9-4cff-bd32-4a8093408d18" providerId="ADAL" clId="{AED67870-57CB-4EE9-8412-0C24E9159C96}" dt="2021-05-17T13:33:43.571" v="4643" actId="47"/>
        <pc:sldMkLst>
          <pc:docMk/>
          <pc:sldMk cId="2499494652" sldId="299"/>
        </pc:sldMkLst>
        <pc:spChg chg="mod">
          <ac:chgData name="Fanti Coelho Lima Rachel (Student Com20)" userId="8862ce61-50c9-4cff-bd32-4a8093408d18" providerId="ADAL" clId="{AED67870-57CB-4EE9-8412-0C24E9159C96}" dt="2021-05-17T13:33:11.420" v="4624" actId="21"/>
          <ac:spMkLst>
            <pc:docMk/>
            <pc:sldMk cId="2499494652" sldId="299"/>
            <ac:spMk id="2" creationId="{B90C8DF8-06A8-4CA8-9E70-9D11ED55324B}"/>
          </ac:spMkLst>
        </pc:spChg>
        <pc:spChg chg="add del mod">
          <ac:chgData name="Fanti Coelho Lima Rachel (Student Com20)" userId="8862ce61-50c9-4cff-bd32-4a8093408d18" providerId="ADAL" clId="{AED67870-57CB-4EE9-8412-0C24E9159C96}" dt="2021-05-17T13:33:37.053" v="4640" actId="21"/>
          <ac:spMkLst>
            <pc:docMk/>
            <pc:sldMk cId="2499494652" sldId="299"/>
            <ac:spMk id="4" creationId="{56AA0AC4-B0CC-4586-92A1-8D1D5321AB4C}"/>
          </ac:spMkLst>
        </pc:spChg>
        <pc:spChg chg="del">
          <ac:chgData name="Fanti Coelho Lima Rachel (Student Com20)" userId="8862ce61-50c9-4cff-bd32-4a8093408d18" providerId="ADAL" clId="{AED67870-57CB-4EE9-8412-0C24E9159C96}" dt="2021-05-12T22:34:43.516" v="964" actId="478"/>
          <ac:spMkLst>
            <pc:docMk/>
            <pc:sldMk cId="2499494652" sldId="299"/>
            <ac:spMk id="13" creationId="{BC5E34C3-DA37-4885-BD45-03A30BA036F8}"/>
          </ac:spMkLst>
        </pc:spChg>
        <pc:spChg chg="del">
          <ac:chgData name="Fanti Coelho Lima Rachel (Student Com20)" userId="8862ce61-50c9-4cff-bd32-4a8093408d18" providerId="ADAL" clId="{AED67870-57CB-4EE9-8412-0C24E9159C96}" dt="2021-05-12T22:34:42.235" v="963" actId="478"/>
          <ac:spMkLst>
            <pc:docMk/>
            <pc:sldMk cId="2499494652" sldId="299"/>
            <ac:spMk id="18" creationId="{FAD1DAC6-7D36-4DD0-A2C8-B17EF06879EC}"/>
          </ac:spMkLst>
        </pc:spChg>
        <pc:spChg chg="mod">
          <ac:chgData name="Fanti Coelho Lima Rachel (Student Com20)" userId="8862ce61-50c9-4cff-bd32-4a8093408d18" providerId="ADAL" clId="{AED67870-57CB-4EE9-8412-0C24E9159C96}" dt="2021-05-14T17:33:16.655" v="2562" actId="207"/>
          <ac:spMkLst>
            <pc:docMk/>
            <pc:sldMk cId="2499494652" sldId="299"/>
            <ac:spMk id="1028" creationId="{823AC064-BC96-4F32-8AE1-B2FD38754823}"/>
          </ac:spMkLst>
        </pc:spChg>
        <pc:grpChg chg="del">
          <ac:chgData name="Fanti Coelho Lima Rachel (Student Com20)" userId="8862ce61-50c9-4cff-bd32-4a8093408d18" providerId="ADAL" clId="{AED67870-57CB-4EE9-8412-0C24E9159C96}" dt="2021-05-12T22:34:34.976" v="961" actId="478"/>
          <ac:grpSpMkLst>
            <pc:docMk/>
            <pc:sldMk cId="2499494652" sldId="299"/>
            <ac:grpSpMk id="14" creationId="{40A67A9C-3577-4841-98DB-291D4E39D6B5}"/>
          </ac:grpSpMkLst>
        </pc:grpChg>
        <pc:picChg chg="del">
          <ac:chgData name="Fanti Coelho Lima Rachel (Student Com20)" userId="8862ce61-50c9-4cff-bd32-4a8093408d18" providerId="ADAL" clId="{AED67870-57CB-4EE9-8412-0C24E9159C96}" dt="2021-05-12T22:34:34.274" v="960" actId="478"/>
          <ac:picMkLst>
            <pc:docMk/>
            <pc:sldMk cId="2499494652" sldId="299"/>
            <ac:picMk id="12" creationId="{9833E322-A29F-4D7D-965E-37CCD92A8BD4}"/>
          </ac:picMkLst>
        </pc:picChg>
        <pc:picChg chg="del">
          <ac:chgData name="Fanti Coelho Lima Rachel (Student Com20)" userId="8862ce61-50c9-4cff-bd32-4a8093408d18" providerId="ADAL" clId="{AED67870-57CB-4EE9-8412-0C24E9159C96}" dt="2021-05-12T22:34:33.340" v="959" actId="478"/>
          <ac:picMkLst>
            <pc:docMk/>
            <pc:sldMk cId="2499494652" sldId="299"/>
            <ac:picMk id="1026" creationId="{8B57E19B-EA7F-4445-87A3-E1FF4EF80443}"/>
          </ac:picMkLst>
        </pc:picChg>
      </pc:sldChg>
      <pc:sldChg chg="addSp delSp add del setBg delDesignElem">
        <pc:chgData name="Fanti Coelho Lima Rachel (Student Com20)" userId="8862ce61-50c9-4cff-bd32-4a8093408d18" providerId="ADAL" clId="{AED67870-57CB-4EE9-8412-0C24E9159C96}" dt="2021-05-17T13:27:22.320" v="4605"/>
        <pc:sldMkLst>
          <pc:docMk/>
          <pc:sldMk cId="2856685417" sldId="299"/>
        </pc:sldMkLst>
        <pc:spChg chg="add del">
          <ac:chgData name="Fanti Coelho Lima Rachel (Student Com20)" userId="8862ce61-50c9-4cff-bd32-4a8093408d18" providerId="ADAL" clId="{AED67870-57CB-4EE9-8412-0C24E9159C96}" dt="2021-05-17T13:27:22.320" v="4605"/>
          <ac:spMkLst>
            <pc:docMk/>
            <pc:sldMk cId="2856685417" sldId="299"/>
            <ac:spMk id="1028" creationId="{823AC064-BC96-4F32-8AE1-B2FD38754823}"/>
          </ac:spMkLst>
        </pc:spChg>
        <pc:cxnChg chg="add del">
          <ac:chgData name="Fanti Coelho Lima Rachel (Student Com20)" userId="8862ce61-50c9-4cff-bd32-4a8093408d18" providerId="ADAL" clId="{AED67870-57CB-4EE9-8412-0C24E9159C96}" dt="2021-05-17T13:27:22.320" v="4605"/>
          <ac:cxnSpMkLst>
            <pc:docMk/>
            <pc:sldMk cId="2856685417" sldId="299"/>
            <ac:cxnSpMk id="1029" creationId="{7E7C77BC-7138-40B1-A15B-20F57A494629}"/>
          </ac:cxnSpMkLst>
        </pc:cxnChg>
      </pc:sldChg>
      <pc:sldChg chg="delSp new del mod">
        <pc:chgData name="Fanti Coelho Lima Rachel (Student Com20)" userId="8862ce61-50c9-4cff-bd32-4a8093408d18" providerId="ADAL" clId="{AED67870-57CB-4EE9-8412-0C24E9159C96}" dt="2021-05-12T22:43:25.113" v="1239" actId="47"/>
        <pc:sldMkLst>
          <pc:docMk/>
          <pc:sldMk cId="325950946" sldId="300"/>
        </pc:sldMkLst>
        <pc:spChg chg="del">
          <ac:chgData name="Fanti Coelho Lima Rachel (Student Com20)" userId="8862ce61-50c9-4cff-bd32-4a8093408d18" providerId="ADAL" clId="{AED67870-57CB-4EE9-8412-0C24E9159C96}" dt="2021-05-12T22:41:24.475" v="1235" actId="478"/>
          <ac:spMkLst>
            <pc:docMk/>
            <pc:sldMk cId="325950946" sldId="300"/>
            <ac:spMk id="3" creationId="{72CDB9D9-20D8-4164-80CC-714377E6534F}"/>
          </ac:spMkLst>
        </pc:spChg>
      </pc:sldChg>
      <pc:sldChg chg="addSp delSp modSp add del mod ord delAnim modAnim">
        <pc:chgData name="Fanti Coelho Lima Rachel (Student Com20)" userId="8862ce61-50c9-4cff-bd32-4a8093408d18" providerId="ADAL" clId="{AED67870-57CB-4EE9-8412-0C24E9159C96}" dt="2021-05-17T14:25:42.341" v="5194" actId="47"/>
        <pc:sldMkLst>
          <pc:docMk/>
          <pc:sldMk cId="92296150" sldId="301"/>
        </pc:sldMkLst>
        <pc:spChg chg="add mod">
          <ac:chgData name="Fanti Coelho Lima Rachel (Student Com20)" userId="8862ce61-50c9-4cff-bd32-4a8093408d18" providerId="ADAL" clId="{AED67870-57CB-4EE9-8412-0C24E9159C96}" dt="2021-05-17T13:13:53.774" v="4514" actId="164"/>
          <ac:spMkLst>
            <pc:docMk/>
            <pc:sldMk cId="92296150" sldId="301"/>
            <ac:spMk id="2" creationId="{EAAAF45B-08D5-4A39-9915-D4D552B86C71}"/>
          </ac:spMkLst>
        </pc:spChg>
        <pc:spChg chg="del mod">
          <ac:chgData name="Fanti Coelho Lima Rachel (Student Com20)" userId="8862ce61-50c9-4cff-bd32-4a8093408d18" providerId="ADAL" clId="{AED67870-57CB-4EE9-8412-0C24E9159C96}" dt="2021-05-13T11:19:20.195" v="1783" actId="478"/>
          <ac:spMkLst>
            <pc:docMk/>
            <pc:sldMk cId="92296150" sldId="301"/>
            <ac:spMk id="5" creationId="{62E33509-EA27-4CA0-8685-17A09E3853E1}"/>
          </ac:spMkLst>
        </pc:spChg>
        <pc:spChg chg="mod">
          <ac:chgData name="Fanti Coelho Lima Rachel (Student Com20)" userId="8862ce61-50c9-4cff-bd32-4a8093408d18" providerId="ADAL" clId="{AED67870-57CB-4EE9-8412-0C24E9159C96}" dt="2021-05-17T13:13:53.774" v="4514" actId="164"/>
          <ac:spMkLst>
            <pc:docMk/>
            <pc:sldMk cId="92296150" sldId="301"/>
            <ac:spMk id="7" creationId="{29AFDA87-E3DE-4F10-AC97-266FD8466501}"/>
          </ac:spMkLst>
        </pc:spChg>
        <pc:spChg chg="mod">
          <ac:chgData name="Fanti Coelho Lima Rachel (Student Com20)" userId="8862ce61-50c9-4cff-bd32-4a8093408d18" providerId="ADAL" clId="{AED67870-57CB-4EE9-8412-0C24E9159C96}" dt="2021-05-17T13:34:42.005" v="4664" actId="1037"/>
          <ac:spMkLst>
            <pc:docMk/>
            <pc:sldMk cId="92296150" sldId="301"/>
            <ac:spMk id="8" creationId="{F36DD976-88C6-4395-A011-3636D61A3265}"/>
          </ac:spMkLst>
        </pc:spChg>
        <pc:spChg chg="add mod">
          <ac:chgData name="Fanti Coelho Lima Rachel (Student Com20)" userId="8862ce61-50c9-4cff-bd32-4a8093408d18" providerId="ADAL" clId="{AED67870-57CB-4EE9-8412-0C24E9159C96}" dt="2021-05-17T13:34:46.732" v="4670" actId="1038"/>
          <ac:spMkLst>
            <pc:docMk/>
            <pc:sldMk cId="92296150" sldId="301"/>
            <ac:spMk id="9" creationId="{A451E6AD-4A6A-4548-ABD7-F859F64B690A}"/>
          </ac:spMkLst>
        </pc:spChg>
        <pc:spChg chg="add del mod">
          <ac:chgData name="Fanti Coelho Lima Rachel (Student Com20)" userId="8862ce61-50c9-4cff-bd32-4a8093408d18" providerId="ADAL" clId="{AED67870-57CB-4EE9-8412-0C24E9159C96}" dt="2021-05-17T13:35:45.666" v="4679" actId="21"/>
          <ac:spMkLst>
            <pc:docMk/>
            <pc:sldMk cId="92296150" sldId="301"/>
            <ac:spMk id="10" creationId="{76C0DC5E-A6B4-4795-960C-A4EDDA84830E}"/>
          </ac:spMkLst>
        </pc:spChg>
        <pc:grpChg chg="add del mod">
          <ac:chgData name="Fanti Coelho Lima Rachel (Student Com20)" userId="8862ce61-50c9-4cff-bd32-4a8093408d18" providerId="ADAL" clId="{AED67870-57CB-4EE9-8412-0C24E9159C96}" dt="2021-05-17T13:34:58.784" v="4671" actId="21"/>
          <ac:grpSpMkLst>
            <pc:docMk/>
            <pc:sldMk cId="92296150" sldId="301"/>
            <ac:grpSpMk id="4" creationId="{A74265E1-DF33-4881-B4FA-785F52585185}"/>
          </ac:grpSpMkLst>
        </pc:grpChg>
        <pc:picChg chg="add del mod ord modCrop">
          <ac:chgData name="Fanti Coelho Lima Rachel (Student Com20)" userId="8862ce61-50c9-4cff-bd32-4a8093408d18" providerId="ADAL" clId="{AED67870-57CB-4EE9-8412-0C24E9159C96}" dt="2021-05-17T13:34:58.784" v="4671" actId="21"/>
          <ac:picMkLst>
            <pc:docMk/>
            <pc:sldMk cId="92296150" sldId="301"/>
            <ac:picMk id="3" creationId="{E26A34C0-34BD-4DED-898F-A6F2A589EF88}"/>
          </ac:picMkLst>
        </pc:picChg>
        <pc:picChg chg="del">
          <ac:chgData name="Fanti Coelho Lima Rachel (Student Com20)" userId="8862ce61-50c9-4cff-bd32-4a8093408d18" providerId="ADAL" clId="{AED67870-57CB-4EE9-8412-0C24E9159C96}" dt="2021-05-12T22:43:34.416" v="1244" actId="478"/>
          <ac:picMkLst>
            <pc:docMk/>
            <pc:sldMk cId="92296150" sldId="301"/>
            <ac:picMk id="4" creationId="{5E685E4B-9DBE-4165-8239-2233CAFEBBB7}"/>
          </ac:picMkLst>
        </pc:picChg>
      </pc:sldChg>
      <pc:sldChg chg="new del">
        <pc:chgData name="Fanti Coelho Lima Rachel (Student Com20)" userId="8862ce61-50c9-4cff-bd32-4a8093408d18" providerId="ADAL" clId="{AED67870-57CB-4EE9-8412-0C24E9159C96}" dt="2021-05-14T17:01:57.192" v="2446" actId="47"/>
        <pc:sldMkLst>
          <pc:docMk/>
          <pc:sldMk cId="3960792406" sldId="303"/>
        </pc:sldMkLst>
      </pc:sldChg>
      <pc:sldChg chg="addSp delSp modSp add del mod ord">
        <pc:chgData name="Fanti Coelho Lima Rachel (Student Com20)" userId="8862ce61-50c9-4cff-bd32-4a8093408d18" providerId="ADAL" clId="{AED67870-57CB-4EE9-8412-0C24E9159C96}" dt="2021-05-18T22:36:52.901" v="10816" actId="47"/>
        <pc:sldMkLst>
          <pc:docMk/>
          <pc:sldMk cId="193481746" sldId="304"/>
        </pc:sldMkLst>
        <pc:spChg chg="mod">
          <ac:chgData name="Fanti Coelho Lima Rachel (Student Com20)" userId="8862ce61-50c9-4cff-bd32-4a8093408d18" providerId="ADAL" clId="{AED67870-57CB-4EE9-8412-0C24E9159C96}" dt="2021-05-14T17:03:24.201" v="2476" actId="20577"/>
          <ac:spMkLst>
            <pc:docMk/>
            <pc:sldMk cId="193481746" sldId="304"/>
            <ac:spMk id="3" creationId="{F24F3C50-0368-40F8-B436-E5C14FD52FE7}"/>
          </ac:spMkLst>
        </pc:spChg>
        <pc:spChg chg="del">
          <ac:chgData name="Fanti Coelho Lima Rachel (Student Com20)" userId="8862ce61-50c9-4cff-bd32-4a8093408d18" providerId="ADAL" clId="{AED67870-57CB-4EE9-8412-0C24E9159C96}" dt="2021-05-14T17:02:17.038" v="2452" actId="478"/>
          <ac:spMkLst>
            <pc:docMk/>
            <pc:sldMk cId="193481746" sldId="304"/>
            <ac:spMk id="9" creationId="{7BD57D17-1D8C-4097-B945-3DB2A70E8806}"/>
          </ac:spMkLst>
        </pc:spChg>
        <pc:spChg chg="add mod">
          <ac:chgData name="Fanti Coelho Lima Rachel (Student Com20)" userId="8862ce61-50c9-4cff-bd32-4a8093408d18" providerId="ADAL" clId="{AED67870-57CB-4EE9-8412-0C24E9159C96}" dt="2021-05-14T17:04:45.665" v="2489" actId="1076"/>
          <ac:spMkLst>
            <pc:docMk/>
            <pc:sldMk cId="193481746" sldId="304"/>
            <ac:spMk id="13" creationId="{ABCE8DDB-441E-4F81-8BC4-A42C8C29FAB7}"/>
          </ac:spMkLst>
        </pc:spChg>
        <pc:picChg chg="del">
          <ac:chgData name="Fanti Coelho Lima Rachel (Student Com20)" userId="8862ce61-50c9-4cff-bd32-4a8093408d18" providerId="ADAL" clId="{AED67870-57CB-4EE9-8412-0C24E9159C96}" dt="2021-05-14T17:02:12.440" v="2450" actId="478"/>
          <ac:picMkLst>
            <pc:docMk/>
            <pc:sldMk cId="193481746" sldId="304"/>
            <ac:picMk id="2" creationId="{0185842C-4174-4F97-B9AD-FE2B4483F83F}"/>
          </ac:picMkLst>
        </pc:picChg>
        <pc:picChg chg="add del mod">
          <ac:chgData name="Fanti Coelho Lima Rachel (Student Com20)" userId="8862ce61-50c9-4cff-bd32-4a8093408d18" providerId="ADAL" clId="{AED67870-57CB-4EE9-8412-0C24E9159C96}" dt="2021-05-14T17:03:11.250" v="2473"/>
          <ac:picMkLst>
            <pc:docMk/>
            <pc:sldMk cId="193481746" sldId="304"/>
            <ac:picMk id="11" creationId="{47E536D9-8F4A-42D7-AEE7-802676B4CB32}"/>
          </ac:picMkLst>
        </pc:picChg>
        <pc:picChg chg="add mod">
          <ac:chgData name="Fanti Coelho Lima Rachel (Student Com20)" userId="8862ce61-50c9-4cff-bd32-4a8093408d18" providerId="ADAL" clId="{AED67870-57CB-4EE9-8412-0C24E9159C96}" dt="2021-05-14T17:04:50.541" v="2490" actId="1076"/>
          <ac:picMkLst>
            <pc:docMk/>
            <pc:sldMk cId="193481746" sldId="304"/>
            <ac:picMk id="12" creationId="{9E10844A-B0D9-4755-85F0-93FAF8F23FCA}"/>
          </ac:picMkLst>
        </pc:picChg>
        <pc:picChg chg="del">
          <ac:chgData name="Fanti Coelho Lima Rachel (Student Com20)" userId="8862ce61-50c9-4cff-bd32-4a8093408d18" providerId="ADAL" clId="{AED67870-57CB-4EE9-8412-0C24E9159C96}" dt="2021-05-14T17:02:13.543" v="2451" actId="478"/>
          <ac:picMkLst>
            <pc:docMk/>
            <pc:sldMk cId="193481746" sldId="304"/>
            <ac:picMk id="2050" creationId="{E8BD2EFB-1FEA-4687-826A-8BB7126033F8}"/>
          </ac:picMkLst>
        </pc:picChg>
      </pc:sldChg>
      <pc:sldChg chg="delSp add del setBg delDesignElem">
        <pc:chgData name="Fanti Coelho Lima Rachel (Student Com20)" userId="8862ce61-50c9-4cff-bd32-4a8093408d18" providerId="ADAL" clId="{AED67870-57CB-4EE9-8412-0C24E9159C96}" dt="2021-05-14T17:01:20.958" v="2437" actId="47"/>
        <pc:sldMkLst>
          <pc:docMk/>
          <pc:sldMk cId="1146735471" sldId="304"/>
        </pc:sldMkLst>
        <pc:spChg chg="del">
          <ac:chgData name="Fanti Coelho Lima Rachel (Student Com20)" userId="8862ce61-50c9-4cff-bd32-4a8093408d18" providerId="ADAL" clId="{AED67870-57CB-4EE9-8412-0C24E9159C96}" dt="2021-05-14T17:01:18.804" v="2436"/>
          <ac:spMkLst>
            <pc:docMk/>
            <pc:sldMk cId="1146735471" sldId="304"/>
            <ac:spMk id="8" creationId="{5E39A796-BE83-48B1-B33F-35C4A32AAB57}"/>
          </ac:spMkLst>
        </pc:spChg>
        <pc:spChg chg="del">
          <ac:chgData name="Fanti Coelho Lima Rachel (Student Com20)" userId="8862ce61-50c9-4cff-bd32-4a8093408d18" providerId="ADAL" clId="{AED67870-57CB-4EE9-8412-0C24E9159C96}" dt="2021-05-14T17:01:18.804" v="2436"/>
          <ac:spMkLst>
            <pc:docMk/>
            <pc:sldMk cId="1146735471" sldId="304"/>
            <ac:spMk id="10" creationId="{72F84B47-E267-4194-8194-831DB7B5547F}"/>
          </ac:spMkLst>
        </pc:spChg>
      </pc:sldChg>
      <pc:sldChg chg="add del">
        <pc:chgData name="Fanti Coelho Lima Rachel (Student Com20)" userId="8862ce61-50c9-4cff-bd32-4a8093408d18" providerId="ADAL" clId="{AED67870-57CB-4EE9-8412-0C24E9159C96}" dt="2021-05-14T17:01:34.712" v="2439" actId="2696"/>
        <pc:sldMkLst>
          <pc:docMk/>
          <pc:sldMk cId="1649661773" sldId="304"/>
        </pc:sldMkLst>
      </pc:sldChg>
      <pc:sldChg chg="addSp delSp add del setBg delDesignElem">
        <pc:chgData name="Fanti Coelho Lima Rachel (Student Com20)" userId="8862ce61-50c9-4cff-bd32-4a8093408d18" providerId="ADAL" clId="{AED67870-57CB-4EE9-8412-0C24E9159C96}" dt="2021-05-14T17:01:42.951" v="2442"/>
        <pc:sldMkLst>
          <pc:docMk/>
          <pc:sldMk cId="2241219194" sldId="304"/>
        </pc:sldMkLst>
        <pc:spChg chg="add del">
          <ac:chgData name="Fanti Coelho Lima Rachel (Student Com20)" userId="8862ce61-50c9-4cff-bd32-4a8093408d18" providerId="ADAL" clId="{AED67870-57CB-4EE9-8412-0C24E9159C96}" dt="2021-05-14T17:01:42.951" v="2442"/>
          <ac:spMkLst>
            <pc:docMk/>
            <pc:sldMk cId="2241219194" sldId="304"/>
            <ac:spMk id="8" creationId="{5E39A796-BE83-48B1-B33F-35C4A32AAB57}"/>
          </ac:spMkLst>
        </pc:spChg>
        <pc:spChg chg="add del">
          <ac:chgData name="Fanti Coelho Lima Rachel (Student Com20)" userId="8862ce61-50c9-4cff-bd32-4a8093408d18" providerId="ADAL" clId="{AED67870-57CB-4EE9-8412-0C24E9159C96}" dt="2021-05-14T17:01:42.951" v="2442"/>
          <ac:spMkLst>
            <pc:docMk/>
            <pc:sldMk cId="2241219194" sldId="304"/>
            <ac:spMk id="10" creationId="{72F84B47-E267-4194-8194-831DB7B5547F}"/>
          </ac:spMkLst>
        </pc:spChg>
      </pc:sldChg>
      <pc:sldChg chg="addSp delSp add del setBg delDesignElem">
        <pc:chgData name="Fanti Coelho Lima Rachel (Student Com20)" userId="8862ce61-50c9-4cff-bd32-4a8093408d18" providerId="ADAL" clId="{AED67870-57CB-4EE9-8412-0C24E9159C96}" dt="2021-05-14T17:27:30.994" v="2537"/>
        <pc:sldMkLst>
          <pc:docMk/>
          <pc:sldMk cId="2895894759" sldId="304"/>
        </pc:sldMkLst>
        <pc:spChg chg="add del">
          <ac:chgData name="Fanti Coelho Lima Rachel (Student Com20)" userId="8862ce61-50c9-4cff-bd32-4a8093408d18" providerId="ADAL" clId="{AED67870-57CB-4EE9-8412-0C24E9159C96}" dt="2021-05-14T17:27:30.994" v="2537"/>
          <ac:spMkLst>
            <pc:docMk/>
            <pc:sldMk cId="2895894759" sldId="304"/>
            <ac:spMk id="8" creationId="{5E39A796-BE83-48B1-B33F-35C4A32AAB57}"/>
          </ac:spMkLst>
        </pc:spChg>
        <pc:spChg chg="add del">
          <ac:chgData name="Fanti Coelho Lima Rachel (Student Com20)" userId="8862ce61-50c9-4cff-bd32-4a8093408d18" providerId="ADAL" clId="{AED67870-57CB-4EE9-8412-0C24E9159C96}" dt="2021-05-14T17:27:30.994" v="2537"/>
          <ac:spMkLst>
            <pc:docMk/>
            <pc:sldMk cId="2895894759" sldId="304"/>
            <ac:spMk id="10" creationId="{72F84B47-E267-4194-8194-831DB7B5547F}"/>
          </ac:spMkLst>
        </pc:spChg>
      </pc:sldChg>
      <pc:sldChg chg="modSp new del mod">
        <pc:chgData name="Fanti Coelho Lima Rachel (Student Com20)" userId="8862ce61-50c9-4cff-bd32-4a8093408d18" providerId="ADAL" clId="{AED67870-57CB-4EE9-8412-0C24E9159C96}" dt="2021-05-23T14:26:27.158" v="15251" actId="47"/>
        <pc:sldMkLst>
          <pc:docMk/>
          <pc:sldMk cId="4140278547" sldId="305"/>
        </pc:sldMkLst>
        <pc:spChg chg="mod">
          <ac:chgData name="Fanti Coelho Lima Rachel (Student Com20)" userId="8862ce61-50c9-4cff-bd32-4a8093408d18" providerId="ADAL" clId="{AED67870-57CB-4EE9-8412-0C24E9159C96}" dt="2021-05-14T17:12:26.289" v="2520" actId="20577"/>
          <ac:spMkLst>
            <pc:docMk/>
            <pc:sldMk cId="4140278547" sldId="305"/>
            <ac:spMk id="2" creationId="{1E3F3B14-2500-4F49-9B71-6CEB024FBB52}"/>
          </ac:spMkLst>
        </pc:spChg>
        <pc:spChg chg="mod">
          <ac:chgData name="Fanti Coelho Lima Rachel (Student Com20)" userId="8862ce61-50c9-4cff-bd32-4a8093408d18" providerId="ADAL" clId="{AED67870-57CB-4EE9-8412-0C24E9159C96}" dt="2021-05-23T14:24:27.499" v="15250" actId="20577"/>
          <ac:spMkLst>
            <pc:docMk/>
            <pc:sldMk cId="4140278547" sldId="305"/>
            <ac:spMk id="3" creationId="{A08DB0AE-CAC4-4BB7-8B4E-0BDAE200EC9D}"/>
          </ac:spMkLst>
        </pc:spChg>
      </pc:sldChg>
      <pc:sldChg chg="addSp delSp modSp new del mod modClrScheme chgLayout">
        <pc:chgData name="Fanti Coelho Lima Rachel (Student Com20)" userId="8862ce61-50c9-4cff-bd32-4a8093408d18" providerId="ADAL" clId="{AED67870-57CB-4EE9-8412-0C24E9159C96}" dt="2021-05-14T17:30:43.268" v="2557" actId="680"/>
        <pc:sldMkLst>
          <pc:docMk/>
          <pc:sldMk cId="2498597448" sldId="306"/>
        </pc:sldMkLst>
        <pc:spChg chg="add del mod ord">
          <ac:chgData name="Fanti Coelho Lima Rachel (Student Com20)" userId="8862ce61-50c9-4cff-bd32-4a8093408d18" providerId="ADAL" clId="{AED67870-57CB-4EE9-8412-0C24E9159C96}" dt="2021-05-14T17:30:42.750" v="2556" actId="700"/>
          <ac:spMkLst>
            <pc:docMk/>
            <pc:sldMk cId="2498597448" sldId="306"/>
            <ac:spMk id="2" creationId="{8CF24B21-E98A-4243-AFDD-F6513C3FC30A}"/>
          </ac:spMkLst>
        </pc:spChg>
        <pc:spChg chg="add del mod ord">
          <ac:chgData name="Fanti Coelho Lima Rachel (Student Com20)" userId="8862ce61-50c9-4cff-bd32-4a8093408d18" providerId="ADAL" clId="{AED67870-57CB-4EE9-8412-0C24E9159C96}" dt="2021-05-14T17:30:42.750" v="2556" actId="700"/>
          <ac:spMkLst>
            <pc:docMk/>
            <pc:sldMk cId="2498597448" sldId="306"/>
            <ac:spMk id="3" creationId="{32D16E64-8777-46CA-BBD6-1A5C32689210}"/>
          </ac:spMkLst>
        </pc:spChg>
        <pc:spChg chg="add del mod ord">
          <ac:chgData name="Fanti Coelho Lima Rachel (Student Com20)" userId="8862ce61-50c9-4cff-bd32-4a8093408d18" providerId="ADAL" clId="{AED67870-57CB-4EE9-8412-0C24E9159C96}" dt="2021-05-14T17:30:42.750" v="2556" actId="700"/>
          <ac:spMkLst>
            <pc:docMk/>
            <pc:sldMk cId="2498597448" sldId="306"/>
            <ac:spMk id="4" creationId="{A5F65325-1441-43AD-BEC6-253BF7000505}"/>
          </ac:spMkLst>
        </pc:spChg>
        <pc:spChg chg="add del mod ord">
          <ac:chgData name="Fanti Coelho Lima Rachel (Student Com20)" userId="8862ce61-50c9-4cff-bd32-4a8093408d18" providerId="ADAL" clId="{AED67870-57CB-4EE9-8412-0C24E9159C96}" dt="2021-05-14T17:30:42.750" v="2556" actId="700"/>
          <ac:spMkLst>
            <pc:docMk/>
            <pc:sldMk cId="2498597448" sldId="306"/>
            <ac:spMk id="5" creationId="{AFE2E0BB-9D17-4F6D-B02D-0371ADE091ED}"/>
          </ac:spMkLst>
        </pc:spChg>
        <pc:spChg chg="add del mod ord">
          <ac:chgData name="Fanti Coelho Lima Rachel (Student Com20)" userId="8862ce61-50c9-4cff-bd32-4a8093408d18" providerId="ADAL" clId="{AED67870-57CB-4EE9-8412-0C24E9159C96}" dt="2021-05-14T17:30:42.280" v="2555" actId="700"/>
          <ac:spMkLst>
            <pc:docMk/>
            <pc:sldMk cId="2498597448" sldId="306"/>
            <ac:spMk id="6" creationId="{F2F6528A-6B8A-4010-B10A-4A8368D83C80}"/>
          </ac:spMkLst>
        </pc:spChg>
        <pc:spChg chg="add del mod ord">
          <ac:chgData name="Fanti Coelho Lima Rachel (Student Com20)" userId="8862ce61-50c9-4cff-bd32-4a8093408d18" providerId="ADAL" clId="{AED67870-57CB-4EE9-8412-0C24E9159C96}" dt="2021-05-14T17:30:42.280" v="2555" actId="700"/>
          <ac:spMkLst>
            <pc:docMk/>
            <pc:sldMk cId="2498597448" sldId="306"/>
            <ac:spMk id="7" creationId="{77C4C293-DEC4-4F40-8AFC-8A18208F6969}"/>
          </ac:spMkLst>
        </pc:spChg>
        <pc:spChg chg="add del mod ord">
          <ac:chgData name="Fanti Coelho Lima Rachel (Student Com20)" userId="8862ce61-50c9-4cff-bd32-4a8093408d18" providerId="ADAL" clId="{AED67870-57CB-4EE9-8412-0C24E9159C96}" dt="2021-05-14T17:30:42.001" v="2554" actId="700"/>
          <ac:spMkLst>
            <pc:docMk/>
            <pc:sldMk cId="2498597448" sldId="306"/>
            <ac:spMk id="8" creationId="{0EA0A769-C70F-461B-B386-6E1DB57F0F7E}"/>
          </ac:spMkLst>
        </pc:spChg>
        <pc:spChg chg="add del mod ord">
          <ac:chgData name="Fanti Coelho Lima Rachel (Student Com20)" userId="8862ce61-50c9-4cff-bd32-4a8093408d18" providerId="ADAL" clId="{AED67870-57CB-4EE9-8412-0C24E9159C96}" dt="2021-05-14T17:30:42.001" v="2554" actId="700"/>
          <ac:spMkLst>
            <pc:docMk/>
            <pc:sldMk cId="2498597448" sldId="306"/>
            <ac:spMk id="9" creationId="{2E8DE5DE-A5D4-40AB-8036-BE29312562B1}"/>
          </ac:spMkLst>
        </pc:spChg>
      </pc:sldChg>
      <pc:sldChg chg="addSp delSp modSp mod">
        <pc:chgData name="Fanti Coelho Lima Rachel (Student Com20)" userId="8862ce61-50c9-4cff-bd32-4a8093408d18" providerId="ADAL" clId="{AED67870-57CB-4EE9-8412-0C24E9159C96}" dt="2021-05-23T17:09:18.610" v="15552" actId="478"/>
        <pc:sldMkLst>
          <pc:docMk/>
          <pc:sldMk cId="3560765103" sldId="307"/>
        </pc:sldMkLst>
        <pc:spChg chg="add mod">
          <ac:chgData name="Fanti Coelho Lima Rachel (Student Com20)" userId="8862ce61-50c9-4cff-bd32-4a8093408d18" providerId="ADAL" clId="{AED67870-57CB-4EE9-8412-0C24E9159C96}" dt="2021-05-23T17:08:02.246" v="15550" actId="1076"/>
          <ac:spMkLst>
            <pc:docMk/>
            <pc:sldMk cId="3560765103" sldId="307"/>
            <ac:spMk id="14" creationId="{EFB4118F-8FD9-48C8-9693-120D9EC8BAEB}"/>
          </ac:spMkLst>
        </pc:spChg>
        <pc:spChg chg="add del mod">
          <ac:chgData name="Fanti Coelho Lima Rachel (Student Com20)" userId="8862ce61-50c9-4cff-bd32-4a8093408d18" providerId="ADAL" clId="{AED67870-57CB-4EE9-8412-0C24E9159C96}" dt="2021-05-23T17:09:18.610" v="15552" actId="478"/>
          <ac:spMkLst>
            <pc:docMk/>
            <pc:sldMk cId="3560765103" sldId="307"/>
            <ac:spMk id="18" creationId="{5B9C51A9-2338-4017-ABB3-E219771427F1}"/>
          </ac:spMkLst>
        </pc:spChg>
      </pc:sldChg>
      <pc:sldChg chg="addSp delSp modSp new add del mod ord">
        <pc:chgData name="Fanti Coelho Lima Rachel (Student Com20)" userId="8862ce61-50c9-4cff-bd32-4a8093408d18" providerId="ADAL" clId="{AED67870-57CB-4EE9-8412-0C24E9159C96}" dt="2021-05-20T14:44:46.192" v="14002"/>
        <pc:sldMkLst>
          <pc:docMk/>
          <pc:sldMk cId="3987779370" sldId="308"/>
        </pc:sldMkLst>
        <pc:spChg chg="mod">
          <ac:chgData name="Fanti Coelho Lima Rachel (Student Com20)" userId="8862ce61-50c9-4cff-bd32-4a8093408d18" providerId="ADAL" clId="{AED67870-57CB-4EE9-8412-0C24E9159C96}" dt="2021-05-16T11:19:26.091" v="2680" actId="20577"/>
          <ac:spMkLst>
            <pc:docMk/>
            <pc:sldMk cId="3987779370" sldId="308"/>
            <ac:spMk id="2" creationId="{E5352FCB-96AE-4591-AB15-A7D5ACAEC9C6}"/>
          </ac:spMkLst>
        </pc:spChg>
        <pc:spChg chg="del">
          <ac:chgData name="Fanti Coelho Lima Rachel (Student Com20)" userId="8862ce61-50c9-4cff-bd32-4a8093408d18" providerId="ADAL" clId="{AED67870-57CB-4EE9-8412-0C24E9159C96}" dt="2021-05-16T11:19:34.849" v="2681" actId="478"/>
          <ac:spMkLst>
            <pc:docMk/>
            <pc:sldMk cId="3987779370" sldId="308"/>
            <ac:spMk id="3" creationId="{25AB08D3-E2BB-42DC-954C-ED74C5CFB360}"/>
          </ac:spMkLst>
        </pc:spChg>
        <pc:picChg chg="add mod">
          <ac:chgData name="Fanti Coelho Lima Rachel (Student Com20)" userId="8862ce61-50c9-4cff-bd32-4a8093408d18" providerId="ADAL" clId="{AED67870-57CB-4EE9-8412-0C24E9159C96}" dt="2021-05-16T11:20:28.612" v="2685" actId="1076"/>
          <ac:picMkLst>
            <pc:docMk/>
            <pc:sldMk cId="3987779370" sldId="308"/>
            <ac:picMk id="1026" creationId="{89F816E1-521A-48C1-A8E1-DBFBB8CF96EC}"/>
          </ac:picMkLst>
        </pc:picChg>
      </pc:sldChg>
      <pc:sldChg chg="addSp delSp modSp new del mod ord">
        <pc:chgData name="Fanti Coelho Lima Rachel (Student Com20)" userId="8862ce61-50c9-4cff-bd32-4a8093408d18" providerId="ADAL" clId="{AED67870-57CB-4EE9-8412-0C24E9159C96}" dt="2021-05-16T11:23:16.804" v="2746" actId="2696"/>
        <pc:sldMkLst>
          <pc:docMk/>
          <pc:sldMk cId="719860952" sldId="309"/>
        </pc:sldMkLst>
        <pc:spChg chg="mod">
          <ac:chgData name="Fanti Coelho Lima Rachel (Student Com20)" userId="8862ce61-50c9-4cff-bd32-4a8093408d18" providerId="ADAL" clId="{AED67870-57CB-4EE9-8412-0C24E9159C96}" dt="2021-05-16T11:22:10.323" v="2737" actId="20577"/>
          <ac:spMkLst>
            <pc:docMk/>
            <pc:sldMk cId="719860952" sldId="309"/>
            <ac:spMk id="2" creationId="{0FAFB901-E462-4BFF-A338-02EA7B6CB12F}"/>
          </ac:spMkLst>
        </pc:spChg>
        <pc:spChg chg="del">
          <ac:chgData name="Fanti Coelho Lima Rachel (Student Com20)" userId="8862ce61-50c9-4cff-bd32-4a8093408d18" providerId="ADAL" clId="{AED67870-57CB-4EE9-8412-0C24E9159C96}" dt="2021-05-16T11:22:17.912" v="2738" actId="478"/>
          <ac:spMkLst>
            <pc:docMk/>
            <pc:sldMk cId="719860952" sldId="309"/>
            <ac:spMk id="3" creationId="{0BA5896B-E49F-43D3-8CE5-96E465AFDB36}"/>
          </ac:spMkLst>
        </pc:spChg>
        <pc:spChg chg="add mod">
          <ac:chgData name="Fanti Coelho Lima Rachel (Student Com20)" userId="8862ce61-50c9-4cff-bd32-4a8093408d18" providerId="ADAL" clId="{AED67870-57CB-4EE9-8412-0C24E9159C96}" dt="2021-05-16T11:22:26.914" v="2741" actId="1076"/>
          <ac:spMkLst>
            <pc:docMk/>
            <pc:sldMk cId="719860952" sldId="309"/>
            <ac:spMk id="5" creationId="{DCB3976C-9DAA-4D2B-ACE7-B9EE2A830030}"/>
          </ac:spMkLst>
        </pc:spChg>
        <pc:picChg chg="add mod">
          <ac:chgData name="Fanti Coelho Lima Rachel (Student Com20)" userId="8862ce61-50c9-4cff-bd32-4a8093408d18" providerId="ADAL" clId="{AED67870-57CB-4EE9-8412-0C24E9159C96}" dt="2021-05-16T11:22:23.103" v="2740" actId="1076"/>
          <ac:picMkLst>
            <pc:docMk/>
            <pc:sldMk cId="719860952" sldId="309"/>
            <ac:picMk id="4" creationId="{5DDB8B31-D4A2-4311-8A7E-E21D341098B4}"/>
          </ac:picMkLst>
        </pc:picChg>
      </pc:sldChg>
      <pc:sldChg chg="add del ord">
        <pc:chgData name="Fanti Coelho Lima Rachel (Student Com20)" userId="8862ce61-50c9-4cff-bd32-4a8093408d18" providerId="ADAL" clId="{AED67870-57CB-4EE9-8412-0C24E9159C96}" dt="2021-05-18T22:36:52.385" v="10815" actId="47"/>
        <pc:sldMkLst>
          <pc:docMk/>
          <pc:sldMk cId="3711445285" sldId="309"/>
        </pc:sldMkLst>
      </pc:sldChg>
      <pc:sldChg chg="add del">
        <pc:chgData name="Fanti Coelho Lima Rachel (Student Com20)" userId="8862ce61-50c9-4cff-bd32-4a8093408d18" providerId="ADAL" clId="{AED67870-57CB-4EE9-8412-0C24E9159C96}" dt="2021-05-16T11:23:43.983" v="2750" actId="2890"/>
        <pc:sldMkLst>
          <pc:docMk/>
          <pc:sldMk cId="2180107344" sldId="310"/>
        </pc:sldMkLst>
      </pc:sldChg>
      <pc:sldChg chg="addSp delSp modSp add del mod ord setBg">
        <pc:chgData name="Fanti Coelho Lima Rachel (Student Com20)" userId="8862ce61-50c9-4cff-bd32-4a8093408d18" providerId="ADAL" clId="{AED67870-57CB-4EE9-8412-0C24E9159C96}" dt="2021-05-16T11:41:21.830" v="2866" actId="47"/>
        <pc:sldMkLst>
          <pc:docMk/>
          <pc:sldMk cId="4275241922" sldId="310"/>
        </pc:sldMkLst>
        <pc:spChg chg="mod">
          <ac:chgData name="Fanti Coelho Lima Rachel (Student Com20)" userId="8862ce61-50c9-4cff-bd32-4a8093408d18" providerId="ADAL" clId="{AED67870-57CB-4EE9-8412-0C24E9159C96}" dt="2021-05-16T11:40:38.227" v="2847" actId="21"/>
          <ac:spMkLst>
            <pc:docMk/>
            <pc:sldMk cId="4275241922" sldId="310"/>
            <ac:spMk id="2" creationId="{0FAFB901-E462-4BFF-A338-02EA7B6CB12F}"/>
          </ac:spMkLst>
        </pc:spChg>
        <pc:spChg chg="del mod">
          <ac:chgData name="Fanti Coelho Lima Rachel (Student Com20)" userId="8862ce61-50c9-4cff-bd32-4a8093408d18" providerId="ADAL" clId="{AED67870-57CB-4EE9-8412-0C24E9159C96}" dt="2021-05-16T11:40:46.998" v="2849" actId="21"/>
          <ac:spMkLst>
            <pc:docMk/>
            <pc:sldMk cId="4275241922" sldId="310"/>
            <ac:spMk id="5" creationId="{DCB3976C-9DAA-4D2B-ACE7-B9EE2A830030}"/>
          </ac:spMkLst>
        </pc:spChg>
        <pc:spChg chg="add">
          <ac:chgData name="Fanti Coelho Lima Rachel (Student Com20)" userId="8862ce61-50c9-4cff-bd32-4a8093408d18" providerId="ADAL" clId="{AED67870-57CB-4EE9-8412-0C24E9159C96}" dt="2021-05-16T11:24:29.106" v="2753" actId="26606"/>
          <ac:spMkLst>
            <pc:docMk/>
            <pc:sldMk cId="4275241922" sldId="310"/>
            <ac:spMk id="10" creationId="{FF9B822F-893E-44C8-963C-64F50ACECBB2}"/>
          </ac:spMkLst>
        </pc:spChg>
        <pc:spChg chg="add">
          <ac:chgData name="Fanti Coelho Lima Rachel (Student Com20)" userId="8862ce61-50c9-4cff-bd32-4a8093408d18" providerId="ADAL" clId="{AED67870-57CB-4EE9-8412-0C24E9159C96}" dt="2021-05-16T11:24:29.106" v="2753" actId="26606"/>
          <ac:spMkLst>
            <pc:docMk/>
            <pc:sldMk cId="4275241922" sldId="310"/>
            <ac:spMk id="12" creationId="{EBF87945-A001-489F-9D9B-7D9435F0B9CA}"/>
          </ac:spMkLst>
        </pc:spChg>
        <pc:picChg chg="del mod">
          <ac:chgData name="Fanti Coelho Lima Rachel (Student Com20)" userId="8862ce61-50c9-4cff-bd32-4a8093408d18" providerId="ADAL" clId="{AED67870-57CB-4EE9-8412-0C24E9159C96}" dt="2021-05-16T11:40:46.998" v="2849" actId="21"/>
          <ac:picMkLst>
            <pc:docMk/>
            <pc:sldMk cId="4275241922" sldId="310"/>
            <ac:picMk id="4" creationId="{5DDB8B31-D4A2-4311-8A7E-E21D341098B4}"/>
          </ac:picMkLst>
        </pc:picChg>
      </pc:sldChg>
      <pc:sldChg chg="addSp delSp modSp add mod modNotesTx">
        <pc:chgData name="Fanti Coelho Lima Rachel (Student Com20)" userId="8862ce61-50c9-4cff-bd32-4a8093408d18" providerId="ADAL" clId="{AED67870-57CB-4EE9-8412-0C24E9159C96}" dt="2021-05-26T14:06:09.654" v="15784" actId="20577"/>
        <pc:sldMkLst>
          <pc:docMk/>
          <pc:sldMk cId="2933043722" sldId="311"/>
        </pc:sldMkLst>
        <pc:spChg chg="mod">
          <ac:chgData name="Fanti Coelho Lima Rachel (Student Com20)" userId="8862ce61-50c9-4cff-bd32-4a8093408d18" providerId="ADAL" clId="{AED67870-57CB-4EE9-8412-0C24E9159C96}" dt="2021-05-16T11:40:41.088" v="2848"/>
          <ac:spMkLst>
            <pc:docMk/>
            <pc:sldMk cId="2933043722" sldId="311"/>
            <ac:spMk id="2" creationId="{B90C8DF8-06A8-4CA8-9E70-9D11ED55324B}"/>
          </ac:spMkLst>
        </pc:spChg>
        <pc:spChg chg="del">
          <ac:chgData name="Fanti Coelho Lima Rachel (Student Com20)" userId="8862ce61-50c9-4cff-bd32-4a8093408d18" providerId="ADAL" clId="{AED67870-57CB-4EE9-8412-0C24E9159C96}" dt="2021-05-16T11:40:51.237" v="2851" actId="478"/>
          <ac:spMkLst>
            <pc:docMk/>
            <pc:sldMk cId="2933043722" sldId="311"/>
            <ac:spMk id="3" creationId="{C837AF85-C733-40A6-B236-475509FBAA23}"/>
          </ac:spMkLst>
        </pc:spChg>
        <pc:spChg chg="add mod">
          <ac:chgData name="Fanti Coelho Lima Rachel (Student Com20)" userId="8862ce61-50c9-4cff-bd32-4a8093408d18" providerId="ADAL" clId="{AED67870-57CB-4EE9-8412-0C24E9159C96}" dt="2021-05-17T11:27:37.558" v="4382" actId="313"/>
          <ac:spMkLst>
            <pc:docMk/>
            <pc:sldMk cId="2933043722" sldId="311"/>
            <ac:spMk id="8" creationId="{7C0DDD15-483E-4288-85EA-E00DC71F0311}"/>
          </ac:spMkLst>
        </pc:spChg>
        <pc:picChg chg="del">
          <ac:chgData name="Fanti Coelho Lima Rachel (Student Com20)" userId="8862ce61-50c9-4cff-bd32-4a8093408d18" providerId="ADAL" clId="{AED67870-57CB-4EE9-8412-0C24E9159C96}" dt="2021-05-16T11:40:49.845" v="2850" actId="478"/>
          <ac:picMkLst>
            <pc:docMk/>
            <pc:sldMk cId="2933043722" sldId="311"/>
            <ac:picMk id="5" creationId="{BC9F4782-3924-47BE-9BB9-9CE99B7D7B1D}"/>
          </ac:picMkLst>
        </pc:picChg>
        <pc:picChg chg="add mod">
          <ac:chgData name="Fanti Coelho Lima Rachel (Student Com20)" userId="8862ce61-50c9-4cff-bd32-4a8093408d18" providerId="ADAL" clId="{AED67870-57CB-4EE9-8412-0C24E9159C96}" dt="2021-05-16T11:40:52.200" v="2852"/>
          <ac:picMkLst>
            <pc:docMk/>
            <pc:sldMk cId="2933043722" sldId="311"/>
            <ac:picMk id="7" creationId="{2A0AF9AC-1B2E-466C-B442-2AEB72A11A98}"/>
          </ac:picMkLst>
        </pc:picChg>
      </pc:sldChg>
      <pc:sldChg chg="addSp delSp add del setBg delDesignElem">
        <pc:chgData name="Fanti Coelho Lima Rachel (Student Com20)" userId="8862ce61-50c9-4cff-bd32-4a8093408d18" providerId="ADAL" clId="{AED67870-57CB-4EE9-8412-0C24E9159C96}" dt="2021-05-16T11:26:23.421" v="2771"/>
        <pc:sldMkLst>
          <pc:docMk/>
          <pc:sldMk cId="4036982098" sldId="311"/>
        </pc:sldMkLst>
        <pc:spChg chg="add del">
          <ac:chgData name="Fanti Coelho Lima Rachel (Student Com20)" userId="8862ce61-50c9-4cff-bd32-4a8093408d18" providerId="ADAL" clId="{AED67870-57CB-4EE9-8412-0C24E9159C96}" dt="2021-05-16T11:26:23.421" v="2771"/>
          <ac:spMkLst>
            <pc:docMk/>
            <pc:sldMk cId="4036982098" sldId="311"/>
            <ac:spMk id="10" creationId="{FF9B822F-893E-44C8-963C-64F50ACECBB2}"/>
          </ac:spMkLst>
        </pc:spChg>
        <pc:spChg chg="add del">
          <ac:chgData name="Fanti Coelho Lima Rachel (Student Com20)" userId="8862ce61-50c9-4cff-bd32-4a8093408d18" providerId="ADAL" clId="{AED67870-57CB-4EE9-8412-0C24E9159C96}" dt="2021-05-16T11:26:23.421" v="2771"/>
          <ac:spMkLst>
            <pc:docMk/>
            <pc:sldMk cId="4036982098" sldId="311"/>
            <ac:spMk id="12" creationId="{EBF87945-A001-489F-9D9B-7D9435F0B9CA}"/>
          </ac:spMkLst>
        </pc:spChg>
      </pc:sldChg>
      <pc:sldChg chg="modSp new del mod">
        <pc:chgData name="Fanti Coelho Lima Rachel (Student Com20)" userId="8862ce61-50c9-4cff-bd32-4a8093408d18" providerId="ADAL" clId="{AED67870-57CB-4EE9-8412-0C24E9159C96}" dt="2021-05-17T13:26:21.242" v="4601" actId="47"/>
        <pc:sldMkLst>
          <pc:docMk/>
          <pc:sldMk cId="3946337629" sldId="312"/>
        </pc:sldMkLst>
        <pc:spChg chg="mod">
          <ac:chgData name="Fanti Coelho Lima Rachel (Student Com20)" userId="8862ce61-50c9-4cff-bd32-4a8093408d18" providerId="ADAL" clId="{AED67870-57CB-4EE9-8412-0C24E9159C96}" dt="2021-05-16T12:06:57.059" v="2917" actId="20577"/>
          <ac:spMkLst>
            <pc:docMk/>
            <pc:sldMk cId="3946337629" sldId="312"/>
            <ac:spMk id="2" creationId="{E36E1843-9EBC-4327-9BE9-6DC756194FC5}"/>
          </ac:spMkLst>
        </pc:spChg>
        <pc:spChg chg="mod">
          <ac:chgData name="Fanti Coelho Lima Rachel (Student Com20)" userId="8862ce61-50c9-4cff-bd32-4a8093408d18" providerId="ADAL" clId="{AED67870-57CB-4EE9-8412-0C24E9159C96}" dt="2021-05-16T12:32:20.949" v="3004" actId="108"/>
          <ac:spMkLst>
            <pc:docMk/>
            <pc:sldMk cId="3946337629" sldId="312"/>
            <ac:spMk id="3" creationId="{80BDBDB8-AD7C-4518-83EB-776790986656}"/>
          </ac:spMkLst>
        </pc:spChg>
      </pc:sldChg>
      <pc:sldChg chg="delSp add del setBg delDesignElem">
        <pc:chgData name="Fanti Coelho Lima Rachel (Student Com20)" userId="8862ce61-50c9-4cff-bd32-4a8093408d18" providerId="ADAL" clId="{AED67870-57CB-4EE9-8412-0C24E9159C96}" dt="2021-05-16T11:45:17.545" v="2875" actId="47"/>
        <pc:sldMkLst>
          <pc:docMk/>
          <pc:sldMk cId="1163342622" sldId="313"/>
        </pc:sldMkLst>
        <pc:spChg chg="del">
          <ac:chgData name="Fanti Coelho Lima Rachel (Student Com20)" userId="8862ce61-50c9-4cff-bd32-4a8093408d18" providerId="ADAL" clId="{AED67870-57CB-4EE9-8412-0C24E9159C96}" dt="2021-05-16T11:45:14.389" v="2874"/>
          <ac:spMkLst>
            <pc:docMk/>
            <pc:sldMk cId="1163342622" sldId="313"/>
            <ac:spMk id="1028" creationId="{823AC064-BC96-4F32-8AE1-B2FD38754823}"/>
          </ac:spMkLst>
        </pc:spChg>
        <pc:cxnChg chg="del">
          <ac:chgData name="Fanti Coelho Lima Rachel (Student Com20)" userId="8862ce61-50c9-4cff-bd32-4a8093408d18" providerId="ADAL" clId="{AED67870-57CB-4EE9-8412-0C24E9159C96}" dt="2021-05-16T11:45:14.389" v="2874"/>
          <ac:cxnSpMkLst>
            <pc:docMk/>
            <pc:sldMk cId="1163342622" sldId="313"/>
            <ac:cxnSpMk id="1029" creationId="{7E7C77BC-7138-40B1-A15B-20F57A494629}"/>
          </ac:cxnSpMkLst>
        </pc:cxnChg>
      </pc:sldChg>
      <pc:sldChg chg="addSp delSp modSp add mod ord modNotesTx">
        <pc:chgData name="Fanti Coelho Lima Rachel (Student Com20)" userId="8862ce61-50c9-4cff-bd32-4a8093408d18" providerId="ADAL" clId="{AED67870-57CB-4EE9-8412-0C24E9159C96}" dt="2021-05-26T20:10:59.714" v="16139"/>
        <pc:sldMkLst>
          <pc:docMk/>
          <pc:sldMk cId="2292124028" sldId="313"/>
        </pc:sldMkLst>
        <pc:spChg chg="del">
          <ac:chgData name="Fanti Coelho Lima Rachel (Student Com20)" userId="8862ce61-50c9-4cff-bd32-4a8093408d18" providerId="ADAL" clId="{AED67870-57CB-4EE9-8412-0C24E9159C96}" dt="2021-05-16T11:45:27.729" v="2880" actId="478"/>
          <ac:spMkLst>
            <pc:docMk/>
            <pc:sldMk cId="2292124028" sldId="313"/>
            <ac:spMk id="8" creationId="{7C0DDD15-483E-4288-85EA-E00DC71F0311}"/>
          </ac:spMkLst>
        </pc:spChg>
        <pc:spChg chg="add mod">
          <ac:chgData name="Fanti Coelho Lima Rachel (Student Com20)" userId="8862ce61-50c9-4cff-bd32-4a8093408d18" providerId="ADAL" clId="{AED67870-57CB-4EE9-8412-0C24E9159C96}" dt="2021-05-16T11:45:33.846" v="2882"/>
          <ac:spMkLst>
            <pc:docMk/>
            <pc:sldMk cId="2292124028" sldId="313"/>
            <ac:spMk id="10" creationId="{116550DD-54C3-4D73-AA3C-92BB7DC5028A}"/>
          </ac:spMkLst>
        </pc:spChg>
        <pc:spChg chg="add mod">
          <ac:chgData name="Fanti Coelho Lima Rachel (Student Com20)" userId="8862ce61-50c9-4cff-bd32-4a8093408d18" providerId="ADAL" clId="{AED67870-57CB-4EE9-8412-0C24E9159C96}" dt="2021-05-16T11:45:33.846" v="2882"/>
          <ac:spMkLst>
            <pc:docMk/>
            <pc:sldMk cId="2292124028" sldId="313"/>
            <ac:spMk id="12" creationId="{69D0A3F5-E440-4B0E-86E0-06219322D30B}"/>
          </ac:spMkLst>
        </pc:spChg>
        <pc:spChg chg="mod">
          <ac:chgData name="Fanti Coelho Lima Rachel (Student Com20)" userId="8862ce61-50c9-4cff-bd32-4a8093408d18" providerId="ADAL" clId="{AED67870-57CB-4EE9-8412-0C24E9159C96}" dt="2021-05-16T11:45:33.846" v="2882"/>
          <ac:spMkLst>
            <pc:docMk/>
            <pc:sldMk cId="2292124028" sldId="313"/>
            <ac:spMk id="15" creationId="{617C200C-BB62-4F82-A5A4-7A50FE0A6C94}"/>
          </ac:spMkLst>
        </pc:spChg>
        <pc:spChg chg="mod">
          <ac:chgData name="Fanti Coelho Lima Rachel (Student Com20)" userId="8862ce61-50c9-4cff-bd32-4a8093408d18" providerId="ADAL" clId="{AED67870-57CB-4EE9-8412-0C24E9159C96}" dt="2021-05-16T11:45:33.846" v="2882"/>
          <ac:spMkLst>
            <pc:docMk/>
            <pc:sldMk cId="2292124028" sldId="313"/>
            <ac:spMk id="16" creationId="{FD9E91CD-2769-4951-8E9A-62D1A57669CD}"/>
          </ac:spMkLst>
        </pc:spChg>
        <pc:spChg chg="mod">
          <ac:chgData name="Fanti Coelho Lima Rachel (Student Com20)" userId="8862ce61-50c9-4cff-bd32-4a8093408d18" providerId="ADAL" clId="{AED67870-57CB-4EE9-8412-0C24E9159C96}" dt="2021-05-16T11:45:33.846" v="2882"/>
          <ac:spMkLst>
            <pc:docMk/>
            <pc:sldMk cId="2292124028" sldId="313"/>
            <ac:spMk id="17" creationId="{46E0FF95-15EC-464E-BEE5-2FF111B8A4BC}"/>
          </ac:spMkLst>
        </pc:spChg>
        <pc:spChg chg="mod">
          <ac:chgData name="Fanti Coelho Lima Rachel (Student Com20)" userId="8862ce61-50c9-4cff-bd32-4a8093408d18" providerId="ADAL" clId="{AED67870-57CB-4EE9-8412-0C24E9159C96}" dt="2021-05-16T11:45:33.846" v="2882"/>
          <ac:spMkLst>
            <pc:docMk/>
            <pc:sldMk cId="2292124028" sldId="313"/>
            <ac:spMk id="19" creationId="{AF2DFC21-EF9A-4D53-94CE-62601070D991}"/>
          </ac:spMkLst>
        </pc:spChg>
        <pc:spChg chg="add mod">
          <ac:chgData name="Fanti Coelho Lima Rachel (Student Com20)" userId="8862ce61-50c9-4cff-bd32-4a8093408d18" providerId="ADAL" clId="{AED67870-57CB-4EE9-8412-0C24E9159C96}" dt="2021-05-16T11:45:33.846" v="2882"/>
          <ac:spMkLst>
            <pc:docMk/>
            <pc:sldMk cId="2292124028" sldId="313"/>
            <ac:spMk id="22" creationId="{6A1FD032-8521-4D31-86ED-7B1BC1ACBC6E}"/>
          </ac:spMkLst>
        </pc:spChg>
        <pc:spChg chg="add mod">
          <ac:chgData name="Fanti Coelho Lima Rachel (Student Com20)" userId="8862ce61-50c9-4cff-bd32-4a8093408d18" providerId="ADAL" clId="{AED67870-57CB-4EE9-8412-0C24E9159C96}" dt="2021-05-20T17:05:31.056" v="14609" actId="1076"/>
          <ac:spMkLst>
            <pc:docMk/>
            <pc:sldMk cId="2292124028" sldId="313"/>
            <ac:spMk id="26" creationId="{9944EE5C-E3B6-4A5A-80CD-7C578820BCC5}"/>
          </ac:spMkLst>
        </pc:spChg>
        <pc:spChg chg="add mod">
          <ac:chgData name="Fanti Coelho Lima Rachel (Student Com20)" userId="8862ce61-50c9-4cff-bd32-4a8093408d18" providerId="ADAL" clId="{AED67870-57CB-4EE9-8412-0C24E9159C96}" dt="2021-05-20T17:06:24.904" v="14668" actId="1076"/>
          <ac:spMkLst>
            <pc:docMk/>
            <pc:sldMk cId="2292124028" sldId="313"/>
            <ac:spMk id="27" creationId="{41F6339A-0A8F-43FE-B47A-7A8353CA18E1}"/>
          </ac:spMkLst>
        </pc:spChg>
        <pc:grpChg chg="add mod">
          <ac:chgData name="Fanti Coelho Lima Rachel (Student Com20)" userId="8862ce61-50c9-4cff-bd32-4a8093408d18" providerId="ADAL" clId="{AED67870-57CB-4EE9-8412-0C24E9159C96}" dt="2021-05-16T11:45:33.846" v="2882"/>
          <ac:grpSpMkLst>
            <pc:docMk/>
            <pc:sldMk cId="2292124028" sldId="313"/>
            <ac:grpSpMk id="13" creationId="{028D0700-58CC-497D-9D3C-B79890766F92}"/>
          </ac:grpSpMkLst>
        </pc:grpChg>
        <pc:grpChg chg="mod">
          <ac:chgData name="Fanti Coelho Lima Rachel (Student Com20)" userId="8862ce61-50c9-4cff-bd32-4a8093408d18" providerId="ADAL" clId="{AED67870-57CB-4EE9-8412-0C24E9159C96}" dt="2021-05-16T11:45:33.846" v="2882"/>
          <ac:grpSpMkLst>
            <pc:docMk/>
            <pc:sldMk cId="2292124028" sldId="313"/>
            <ac:grpSpMk id="14" creationId="{4A6CBB98-D0AF-4D57-AE32-C911AD64DE7F}"/>
          </ac:grpSpMkLst>
        </pc:grpChg>
        <pc:grpChg chg="add mod">
          <ac:chgData name="Fanti Coelho Lima Rachel (Student Com20)" userId="8862ce61-50c9-4cff-bd32-4a8093408d18" providerId="ADAL" clId="{AED67870-57CB-4EE9-8412-0C24E9159C96}" dt="2021-05-20T17:05:31.056" v="14609" actId="1076"/>
          <ac:grpSpMkLst>
            <pc:docMk/>
            <pc:sldMk cId="2292124028" sldId="313"/>
            <ac:grpSpMk id="18" creationId="{9E3A4D8A-EFF2-4F1E-923B-BFB18BE0839B}"/>
          </ac:grpSpMkLst>
        </pc:grpChg>
        <pc:picChg chg="del">
          <ac:chgData name="Fanti Coelho Lima Rachel (Student Com20)" userId="8862ce61-50c9-4cff-bd32-4a8093408d18" providerId="ADAL" clId="{AED67870-57CB-4EE9-8412-0C24E9159C96}" dt="2021-05-16T11:45:25.925" v="2879" actId="478"/>
          <ac:picMkLst>
            <pc:docMk/>
            <pc:sldMk cId="2292124028" sldId="313"/>
            <ac:picMk id="7" creationId="{2A0AF9AC-1B2E-466C-B442-2AEB72A11A98}"/>
          </ac:picMkLst>
        </pc:picChg>
        <pc:picChg chg="add mod">
          <ac:chgData name="Fanti Coelho Lima Rachel (Student Com20)" userId="8862ce61-50c9-4cff-bd32-4a8093408d18" providerId="ADAL" clId="{AED67870-57CB-4EE9-8412-0C24E9159C96}" dt="2021-05-16T11:45:33.846" v="2882"/>
          <ac:picMkLst>
            <pc:docMk/>
            <pc:sldMk cId="2292124028" sldId="313"/>
            <ac:picMk id="9" creationId="{C519F574-A1F0-47C6-A18F-CFAEADC1B4C7}"/>
          </ac:picMkLst>
        </pc:picChg>
        <pc:picChg chg="add mod">
          <ac:chgData name="Fanti Coelho Lima Rachel (Student Com20)" userId="8862ce61-50c9-4cff-bd32-4a8093408d18" providerId="ADAL" clId="{AED67870-57CB-4EE9-8412-0C24E9159C96}" dt="2021-05-16T11:45:33.846" v="2882"/>
          <ac:picMkLst>
            <pc:docMk/>
            <pc:sldMk cId="2292124028" sldId="313"/>
            <ac:picMk id="11" creationId="{57D44E12-0735-45FC-A21F-AC01A5F7A00A}"/>
          </ac:picMkLst>
        </pc:picChg>
        <pc:picChg chg="add mod">
          <ac:chgData name="Fanti Coelho Lima Rachel (Student Com20)" userId="8862ce61-50c9-4cff-bd32-4a8093408d18" providerId="ADAL" clId="{AED67870-57CB-4EE9-8412-0C24E9159C96}" dt="2021-05-16T11:45:33.846" v="2882"/>
          <ac:picMkLst>
            <pc:docMk/>
            <pc:sldMk cId="2292124028" sldId="313"/>
            <ac:picMk id="21" creationId="{6D59EB7F-7F8B-48AB-8753-C60422F56F40}"/>
          </ac:picMkLst>
        </pc:picChg>
        <pc:picChg chg="add mod">
          <ac:chgData name="Fanti Coelho Lima Rachel (Student Com20)" userId="8862ce61-50c9-4cff-bd32-4a8093408d18" providerId="ADAL" clId="{AED67870-57CB-4EE9-8412-0C24E9159C96}" dt="2021-05-16T11:45:33.846" v="2882"/>
          <ac:picMkLst>
            <pc:docMk/>
            <pc:sldMk cId="2292124028" sldId="313"/>
            <ac:picMk id="23" creationId="{AD75C8B9-3C13-4349-9FFF-9AF824293275}"/>
          </ac:picMkLst>
        </pc:picChg>
        <pc:picChg chg="add mod">
          <ac:chgData name="Fanti Coelho Lima Rachel (Student Com20)" userId="8862ce61-50c9-4cff-bd32-4a8093408d18" providerId="ADAL" clId="{AED67870-57CB-4EE9-8412-0C24E9159C96}" dt="2021-05-20T17:05:31.056" v="14609" actId="1076"/>
          <ac:picMkLst>
            <pc:docMk/>
            <pc:sldMk cId="2292124028" sldId="313"/>
            <ac:picMk id="24" creationId="{B783A854-1FC1-49F6-8E7D-153E7BA2DDFF}"/>
          </ac:picMkLst>
        </pc:picChg>
        <pc:picChg chg="add mod">
          <ac:chgData name="Fanti Coelho Lima Rachel (Student Com20)" userId="8862ce61-50c9-4cff-bd32-4a8093408d18" providerId="ADAL" clId="{AED67870-57CB-4EE9-8412-0C24E9159C96}" dt="2021-05-16T11:45:33.846" v="2882"/>
          <ac:picMkLst>
            <pc:docMk/>
            <pc:sldMk cId="2292124028" sldId="313"/>
            <ac:picMk id="25" creationId="{B6E325F8-597F-42B5-A260-25ED76F70FCF}"/>
          </ac:picMkLst>
        </pc:picChg>
        <pc:cxnChg chg="mod">
          <ac:chgData name="Fanti Coelho Lima Rachel (Student Com20)" userId="8862ce61-50c9-4cff-bd32-4a8093408d18" providerId="ADAL" clId="{AED67870-57CB-4EE9-8412-0C24E9159C96}" dt="2021-05-16T11:45:33.846" v="2882"/>
          <ac:cxnSpMkLst>
            <pc:docMk/>
            <pc:sldMk cId="2292124028" sldId="313"/>
            <ac:cxnSpMk id="20" creationId="{8579BC51-3784-4858-B9BC-7B637B4F3C5C}"/>
          </ac:cxnSpMkLst>
        </pc:cxnChg>
      </pc:sldChg>
      <pc:sldChg chg="addSp delSp modSp add mod modAnim modNotesTx">
        <pc:chgData name="Fanti Coelho Lima Rachel (Student Com20)" userId="8862ce61-50c9-4cff-bd32-4a8093408d18" providerId="ADAL" clId="{AED67870-57CB-4EE9-8412-0C24E9159C96}" dt="2021-05-19T00:56:11.098" v="12563"/>
        <pc:sldMkLst>
          <pc:docMk/>
          <pc:sldMk cId="41149107" sldId="314"/>
        </pc:sldMkLst>
        <pc:spChg chg="add del">
          <ac:chgData name="Fanti Coelho Lima Rachel (Student Com20)" userId="8862ce61-50c9-4cff-bd32-4a8093408d18" providerId="ADAL" clId="{AED67870-57CB-4EE9-8412-0C24E9159C96}" dt="2021-05-17T14:08:22.377" v="4995" actId="478"/>
          <ac:spMkLst>
            <pc:docMk/>
            <pc:sldMk cId="41149107" sldId="314"/>
            <ac:spMk id="2" creationId="{580A3D1D-9AAE-4455-B803-FB2267C8424B}"/>
          </ac:spMkLst>
        </pc:spChg>
        <pc:spChg chg="mod">
          <ac:chgData name="Fanti Coelho Lima Rachel (Student Com20)" userId="8862ce61-50c9-4cff-bd32-4a8093408d18" providerId="ADAL" clId="{AED67870-57CB-4EE9-8412-0C24E9159C96}" dt="2021-05-19T00:01:50.177" v="11808" actId="20577"/>
          <ac:spMkLst>
            <pc:docMk/>
            <pc:sldMk cId="41149107" sldId="314"/>
            <ac:spMk id="5" creationId="{62E33509-EA27-4CA0-8685-17A09E3853E1}"/>
          </ac:spMkLst>
        </pc:spChg>
        <pc:spChg chg="mod ord">
          <ac:chgData name="Fanti Coelho Lima Rachel (Student Com20)" userId="8862ce61-50c9-4cff-bd32-4a8093408d18" providerId="ADAL" clId="{AED67870-57CB-4EE9-8412-0C24E9159C96}" dt="2021-05-18T23:38:42.818" v="11761" actId="1036"/>
          <ac:spMkLst>
            <pc:docMk/>
            <pc:sldMk cId="41149107" sldId="314"/>
            <ac:spMk id="8" creationId="{F36DD976-88C6-4395-A011-3636D61A3265}"/>
          </ac:spMkLst>
        </pc:spChg>
        <pc:picChg chg="del">
          <ac:chgData name="Fanti Coelho Lima Rachel (Student Com20)" userId="8862ce61-50c9-4cff-bd32-4a8093408d18" providerId="ADAL" clId="{AED67870-57CB-4EE9-8412-0C24E9159C96}" dt="2021-05-18T23:37:41.047" v="11747" actId="478"/>
          <ac:picMkLst>
            <pc:docMk/>
            <pc:sldMk cId="41149107" sldId="314"/>
            <ac:picMk id="4" creationId="{5E685E4B-9DBE-4165-8239-2233CAFEBBB7}"/>
          </ac:picMkLst>
        </pc:picChg>
        <pc:picChg chg="add mod">
          <ac:chgData name="Fanti Coelho Lima Rachel (Student Com20)" userId="8862ce61-50c9-4cff-bd32-4a8093408d18" providerId="ADAL" clId="{AED67870-57CB-4EE9-8412-0C24E9159C96}" dt="2021-05-18T23:38:19.965" v="11755" actId="14100"/>
          <ac:picMkLst>
            <pc:docMk/>
            <pc:sldMk cId="41149107" sldId="314"/>
            <ac:picMk id="6" creationId="{65787579-4514-41E1-BECD-A8AE1EF1652F}"/>
          </ac:picMkLst>
        </pc:picChg>
      </pc:sldChg>
      <pc:sldChg chg="new del">
        <pc:chgData name="Fanti Coelho Lima Rachel (Student Com20)" userId="8862ce61-50c9-4cff-bd32-4a8093408d18" providerId="ADAL" clId="{AED67870-57CB-4EE9-8412-0C24E9159C96}" dt="2021-05-16T12:27:32.343" v="3003" actId="47"/>
        <pc:sldMkLst>
          <pc:docMk/>
          <pc:sldMk cId="1882891685" sldId="314"/>
        </pc:sldMkLst>
      </pc:sldChg>
      <pc:sldChg chg="addSp delSp modSp add mod ord delAnim modAnim modNotesTx">
        <pc:chgData name="Fanti Coelho Lima Rachel (Student Com20)" userId="8862ce61-50c9-4cff-bd32-4a8093408d18" providerId="ADAL" clId="{AED67870-57CB-4EE9-8412-0C24E9159C96}" dt="2021-05-26T22:06:50.271" v="16147"/>
        <pc:sldMkLst>
          <pc:docMk/>
          <pc:sldMk cId="846110201" sldId="315"/>
        </pc:sldMkLst>
        <pc:spChg chg="mod">
          <ac:chgData name="Fanti Coelho Lima Rachel (Student Com20)" userId="8862ce61-50c9-4cff-bd32-4a8093408d18" providerId="ADAL" clId="{AED67870-57CB-4EE9-8412-0C24E9159C96}" dt="2021-05-20T16:45:09.325" v="14571" actId="20577"/>
          <ac:spMkLst>
            <pc:docMk/>
            <pc:sldMk cId="846110201" sldId="315"/>
            <ac:spMk id="2" creationId="{B90C8DF8-06A8-4CA8-9E70-9D11ED55324B}"/>
          </ac:spMkLst>
        </pc:spChg>
        <pc:spChg chg="add del">
          <ac:chgData name="Fanti Coelho Lima Rachel (Student Com20)" userId="8862ce61-50c9-4cff-bd32-4a8093408d18" providerId="ADAL" clId="{AED67870-57CB-4EE9-8412-0C24E9159C96}" dt="2021-05-17T14:07:11.427" v="4991" actId="478"/>
          <ac:spMkLst>
            <pc:docMk/>
            <pc:sldMk cId="846110201" sldId="315"/>
            <ac:spMk id="6" creationId="{D62E1FBA-5689-4D95-A49D-E656AF591B27}"/>
          </ac:spMkLst>
        </pc:spChg>
        <pc:spChg chg="del">
          <ac:chgData name="Fanti Coelho Lima Rachel (Student Com20)" userId="8862ce61-50c9-4cff-bd32-4a8093408d18" providerId="ADAL" clId="{AED67870-57CB-4EE9-8412-0C24E9159C96}" dt="2021-05-17T13:33:29.795" v="4638" actId="478"/>
          <ac:spMkLst>
            <pc:docMk/>
            <pc:sldMk cId="846110201" sldId="315"/>
            <ac:spMk id="10" creationId="{116550DD-54C3-4D73-AA3C-92BB7DC5028A}"/>
          </ac:spMkLst>
        </pc:spChg>
        <pc:spChg chg="del mod">
          <ac:chgData name="Fanti Coelho Lima Rachel (Student Com20)" userId="8862ce61-50c9-4cff-bd32-4a8093408d18" providerId="ADAL" clId="{AED67870-57CB-4EE9-8412-0C24E9159C96}" dt="2021-05-17T13:33:31.801" v="4639" actId="478"/>
          <ac:spMkLst>
            <pc:docMk/>
            <pc:sldMk cId="846110201" sldId="315"/>
            <ac:spMk id="12" creationId="{69D0A3F5-E440-4B0E-86E0-06219322D30B}"/>
          </ac:spMkLst>
        </pc:spChg>
        <pc:spChg chg="del mod topLvl">
          <ac:chgData name="Fanti Coelho Lima Rachel (Student Com20)" userId="8862ce61-50c9-4cff-bd32-4a8093408d18" providerId="ADAL" clId="{AED67870-57CB-4EE9-8412-0C24E9159C96}" dt="2021-05-17T13:33:24.484" v="4633" actId="478"/>
          <ac:spMkLst>
            <pc:docMk/>
            <pc:sldMk cId="846110201" sldId="315"/>
            <ac:spMk id="19" creationId="{AF2DFC21-EF9A-4D53-94CE-62601070D991}"/>
          </ac:spMkLst>
        </pc:spChg>
        <pc:spChg chg="del">
          <ac:chgData name="Fanti Coelho Lima Rachel (Student Com20)" userId="8862ce61-50c9-4cff-bd32-4a8093408d18" providerId="ADAL" clId="{AED67870-57CB-4EE9-8412-0C24E9159C96}" dt="2021-05-17T13:33:40.209" v="4641" actId="478"/>
          <ac:spMkLst>
            <pc:docMk/>
            <pc:sldMk cId="846110201" sldId="315"/>
            <ac:spMk id="22" creationId="{6A1FD032-8521-4D31-86ED-7B1BC1ACBC6E}"/>
          </ac:spMkLst>
        </pc:spChg>
        <pc:spChg chg="del">
          <ac:chgData name="Fanti Coelho Lima Rachel (Student Com20)" userId="8862ce61-50c9-4cff-bd32-4a8093408d18" providerId="ADAL" clId="{AED67870-57CB-4EE9-8412-0C24E9159C96}" dt="2021-05-17T13:33:22.031" v="4630" actId="478"/>
          <ac:spMkLst>
            <pc:docMk/>
            <pc:sldMk cId="846110201" sldId="315"/>
            <ac:spMk id="26" creationId="{9944EE5C-E3B6-4A5A-80CD-7C578820BCC5}"/>
          </ac:spMkLst>
        </pc:spChg>
        <pc:spChg chg="add del mod">
          <ac:chgData name="Fanti Coelho Lima Rachel (Student Com20)" userId="8862ce61-50c9-4cff-bd32-4a8093408d18" providerId="ADAL" clId="{AED67870-57CB-4EE9-8412-0C24E9159C96}" dt="2021-05-20T17:04:38.817" v="14595" actId="478"/>
          <ac:spMkLst>
            <pc:docMk/>
            <pc:sldMk cId="846110201" sldId="315"/>
            <ac:spMk id="27" creationId="{11E887D6-5D8D-47CC-BB0A-84E8EC893CB0}"/>
          </ac:spMkLst>
        </pc:spChg>
        <pc:spChg chg="del mod">
          <ac:chgData name="Fanti Coelho Lima Rachel (Student Com20)" userId="8862ce61-50c9-4cff-bd32-4a8093408d18" providerId="ADAL" clId="{AED67870-57CB-4EE9-8412-0C24E9159C96}" dt="2021-05-17T14:00:23.497" v="4802" actId="478"/>
          <ac:spMkLst>
            <pc:docMk/>
            <pc:sldMk cId="846110201" sldId="315"/>
            <ac:spMk id="30" creationId="{F19B228A-4733-4E13-92CD-5E493C97D006}"/>
          </ac:spMkLst>
        </pc:spChg>
        <pc:spChg chg="mod topLvl">
          <ac:chgData name="Fanti Coelho Lima Rachel (Student Com20)" userId="8862ce61-50c9-4cff-bd32-4a8093408d18" providerId="ADAL" clId="{AED67870-57CB-4EE9-8412-0C24E9159C96}" dt="2021-05-26T22:06:32.187" v="16145" actId="478"/>
          <ac:spMkLst>
            <pc:docMk/>
            <pc:sldMk cId="846110201" sldId="315"/>
            <ac:spMk id="31" creationId="{4C4CE324-7478-4DF9-A0F9-0ACE1986A347}"/>
          </ac:spMkLst>
        </pc:spChg>
        <pc:spChg chg="del mod">
          <ac:chgData name="Fanti Coelho Lima Rachel (Student Com20)" userId="8862ce61-50c9-4cff-bd32-4a8093408d18" providerId="ADAL" clId="{AED67870-57CB-4EE9-8412-0C24E9159C96}" dt="2021-05-17T13:45:02.950" v="4749" actId="478"/>
          <ac:spMkLst>
            <pc:docMk/>
            <pc:sldMk cId="846110201" sldId="315"/>
            <ac:spMk id="32" creationId="{330AF664-2EFE-40FA-B892-04BE5BDF6701}"/>
          </ac:spMkLst>
        </pc:spChg>
        <pc:spChg chg="del mod topLvl">
          <ac:chgData name="Fanti Coelho Lima Rachel (Student Com20)" userId="8862ce61-50c9-4cff-bd32-4a8093408d18" providerId="ADAL" clId="{AED67870-57CB-4EE9-8412-0C24E9159C96}" dt="2021-05-26T22:06:32.187" v="16145" actId="478"/>
          <ac:spMkLst>
            <pc:docMk/>
            <pc:sldMk cId="846110201" sldId="315"/>
            <ac:spMk id="33" creationId="{10FDA510-C705-43A1-B4E2-CC825B8F44A5}"/>
          </ac:spMkLst>
        </pc:spChg>
        <pc:spChg chg="add mod">
          <ac:chgData name="Fanti Coelho Lima Rachel (Student Com20)" userId="8862ce61-50c9-4cff-bd32-4a8093408d18" providerId="ADAL" clId="{AED67870-57CB-4EE9-8412-0C24E9159C96}" dt="2021-05-20T17:07:40.902" v="14673" actId="1076"/>
          <ac:spMkLst>
            <pc:docMk/>
            <pc:sldMk cId="846110201" sldId="315"/>
            <ac:spMk id="34" creationId="{86641154-37F4-4074-B3D2-323391DC67B4}"/>
          </ac:spMkLst>
        </pc:spChg>
        <pc:spChg chg="add del">
          <ac:chgData name="Fanti Coelho Lima Rachel (Student Com20)" userId="8862ce61-50c9-4cff-bd32-4a8093408d18" providerId="ADAL" clId="{AED67870-57CB-4EE9-8412-0C24E9159C96}" dt="2021-05-17T14:00:57.429" v="4810" actId="478"/>
          <ac:spMkLst>
            <pc:docMk/>
            <pc:sldMk cId="846110201" sldId="315"/>
            <ac:spMk id="36" creationId="{A8DF1D8F-4432-4C37-9562-EC82BEAC69A6}"/>
          </ac:spMkLst>
        </pc:spChg>
        <pc:spChg chg="add del mod">
          <ac:chgData name="Fanti Coelho Lima Rachel (Student Com20)" userId="8862ce61-50c9-4cff-bd32-4a8093408d18" providerId="ADAL" clId="{AED67870-57CB-4EE9-8412-0C24E9159C96}" dt="2021-05-17T14:19:19.662" v="5129" actId="478"/>
          <ac:spMkLst>
            <pc:docMk/>
            <pc:sldMk cId="846110201" sldId="315"/>
            <ac:spMk id="37" creationId="{EEDC9027-B9E7-44EA-84F5-DE00D2A31176}"/>
          </ac:spMkLst>
        </pc:spChg>
        <pc:spChg chg="add del mod">
          <ac:chgData name="Fanti Coelho Lima Rachel (Student Com20)" userId="8862ce61-50c9-4cff-bd32-4a8093408d18" providerId="ADAL" clId="{AED67870-57CB-4EE9-8412-0C24E9159C96}" dt="2021-05-17T14:20:34.541" v="5142" actId="478"/>
          <ac:spMkLst>
            <pc:docMk/>
            <pc:sldMk cId="846110201" sldId="315"/>
            <ac:spMk id="38" creationId="{4A6BB289-0A04-4521-A5B9-602227EAD677}"/>
          </ac:spMkLst>
        </pc:spChg>
        <pc:grpChg chg="del">
          <ac:chgData name="Fanti Coelho Lima Rachel (Student Com20)" userId="8862ce61-50c9-4cff-bd32-4a8093408d18" providerId="ADAL" clId="{AED67870-57CB-4EE9-8412-0C24E9159C96}" dt="2021-05-17T13:33:19.425" v="4628" actId="478"/>
          <ac:grpSpMkLst>
            <pc:docMk/>
            <pc:sldMk cId="846110201" sldId="315"/>
            <ac:grpSpMk id="13" creationId="{028D0700-58CC-497D-9D3C-B79890766F92}"/>
          </ac:grpSpMkLst>
        </pc:grpChg>
        <pc:grpChg chg="del">
          <ac:chgData name="Fanti Coelho Lima Rachel (Student Com20)" userId="8862ce61-50c9-4cff-bd32-4a8093408d18" providerId="ADAL" clId="{AED67870-57CB-4EE9-8412-0C24E9159C96}" dt="2021-05-17T13:33:24.484" v="4633" actId="478"/>
          <ac:grpSpMkLst>
            <pc:docMk/>
            <pc:sldMk cId="846110201" sldId="315"/>
            <ac:grpSpMk id="18" creationId="{9E3A4D8A-EFF2-4F1E-923B-BFB18BE0839B}"/>
          </ac:grpSpMkLst>
        </pc:grpChg>
        <pc:grpChg chg="add del mod">
          <ac:chgData name="Fanti Coelho Lima Rachel (Student Com20)" userId="8862ce61-50c9-4cff-bd32-4a8093408d18" providerId="ADAL" clId="{AED67870-57CB-4EE9-8412-0C24E9159C96}" dt="2021-05-26T22:06:32.187" v="16145" actId="478"/>
          <ac:grpSpMkLst>
            <pc:docMk/>
            <pc:sldMk cId="846110201" sldId="315"/>
            <ac:grpSpMk id="29" creationId="{C10F3A6E-5EFC-4F63-9DDC-1DE5FC8C6F03}"/>
          </ac:grpSpMkLst>
        </pc:grpChg>
        <pc:picChg chg="add mod ord modCrop">
          <ac:chgData name="Fanti Coelho Lima Rachel (Student Com20)" userId="8862ce61-50c9-4cff-bd32-4a8093408d18" providerId="ADAL" clId="{AED67870-57CB-4EE9-8412-0C24E9159C96}" dt="2021-05-20T17:07:34.854" v="14672" actId="1076"/>
          <ac:picMkLst>
            <pc:docMk/>
            <pc:sldMk cId="846110201" sldId="315"/>
            <ac:picMk id="4" creationId="{6D9C7757-9F43-4E3D-A58F-ECDE45A3FB9F}"/>
          </ac:picMkLst>
        </pc:picChg>
        <pc:picChg chg="del">
          <ac:chgData name="Fanti Coelho Lima Rachel (Student Com20)" userId="8862ce61-50c9-4cff-bd32-4a8093408d18" providerId="ADAL" clId="{AED67870-57CB-4EE9-8412-0C24E9159C96}" dt="2021-05-17T13:33:16.865" v="4626" actId="478"/>
          <ac:picMkLst>
            <pc:docMk/>
            <pc:sldMk cId="846110201" sldId="315"/>
            <ac:picMk id="9" creationId="{C519F574-A1F0-47C6-A18F-CFAEADC1B4C7}"/>
          </ac:picMkLst>
        </pc:picChg>
        <pc:picChg chg="del">
          <ac:chgData name="Fanti Coelho Lima Rachel (Student Com20)" userId="8862ce61-50c9-4cff-bd32-4a8093408d18" providerId="ADAL" clId="{AED67870-57CB-4EE9-8412-0C24E9159C96}" dt="2021-05-17T13:33:25.640" v="4634" actId="478"/>
          <ac:picMkLst>
            <pc:docMk/>
            <pc:sldMk cId="846110201" sldId="315"/>
            <ac:picMk id="11" creationId="{57D44E12-0735-45FC-A21F-AC01A5F7A00A}"/>
          </ac:picMkLst>
        </pc:picChg>
        <pc:picChg chg="del">
          <ac:chgData name="Fanti Coelho Lima Rachel (Student Com20)" userId="8862ce61-50c9-4cff-bd32-4a8093408d18" providerId="ADAL" clId="{AED67870-57CB-4EE9-8412-0C24E9159C96}" dt="2021-05-17T13:33:28.546" v="4637" actId="478"/>
          <ac:picMkLst>
            <pc:docMk/>
            <pc:sldMk cId="846110201" sldId="315"/>
            <ac:picMk id="21" creationId="{6D59EB7F-7F8B-48AB-8753-C60422F56F40}"/>
          </ac:picMkLst>
        </pc:picChg>
        <pc:picChg chg="del">
          <ac:chgData name="Fanti Coelho Lima Rachel (Student Com20)" userId="8862ce61-50c9-4cff-bd32-4a8093408d18" providerId="ADAL" clId="{AED67870-57CB-4EE9-8412-0C24E9159C96}" dt="2021-05-17T13:33:20.242" v="4629" actId="478"/>
          <ac:picMkLst>
            <pc:docMk/>
            <pc:sldMk cId="846110201" sldId="315"/>
            <ac:picMk id="23" creationId="{AD75C8B9-3C13-4349-9FFF-9AF824293275}"/>
          </ac:picMkLst>
        </pc:picChg>
        <pc:picChg chg="del">
          <ac:chgData name="Fanti Coelho Lima Rachel (Student Com20)" userId="8862ce61-50c9-4cff-bd32-4a8093408d18" providerId="ADAL" clId="{AED67870-57CB-4EE9-8412-0C24E9159C96}" dt="2021-05-17T13:33:22.601" v="4631" actId="478"/>
          <ac:picMkLst>
            <pc:docMk/>
            <pc:sldMk cId="846110201" sldId="315"/>
            <ac:picMk id="24" creationId="{B783A854-1FC1-49F6-8E7D-153E7BA2DDFF}"/>
          </ac:picMkLst>
        </pc:picChg>
        <pc:picChg chg="del">
          <ac:chgData name="Fanti Coelho Lima Rachel (Student Com20)" userId="8862ce61-50c9-4cff-bd32-4a8093408d18" providerId="ADAL" clId="{AED67870-57CB-4EE9-8412-0C24E9159C96}" dt="2021-05-17T13:33:18.639" v="4627" actId="478"/>
          <ac:picMkLst>
            <pc:docMk/>
            <pc:sldMk cId="846110201" sldId="315"/>
            <ac:picMk id="25" creationId="{B6E325F8-597F-42B5-A260-25ED76F70FCF}"/>
          </ac:picMkLst>
        </pc:picChg>
        <pc:picChg chg="add del mod">
          <ac:chgData name="Fanti Coelho Lima Rachel (Student Com20)" userId="8862ce61-50c9-4cff-bd32-4a8093408d18" providerId="ADAL" clId="{AED67870-57CB-4EE9-8412-0C24E9159C96}" dt="2021-05-19T00:57:19.729" v="12564" actId="478"/>
          <ac:picMkLst>
            <pc:docMk/>
            <pc:sldMk cId="846110201" sldId="315"/>
            <ac:picMk id="28" creationId="{DF058CEE-1E89-4FE7-AD04-B80EC36D6D6F}"/>
          </ac:picMkLst>
        </pc:picChg>
        <pc:picChg chg="add mod">
          <ac:chgData name="Fanti Coelho Lima Rachel (Student Com20)" userId="8862ce61-50c9-4cff-bd32-4a8093408d18" providerId="ADAL" clId="{AED67870-57CB-4EE9-8412-0C24E9159C96}" dt="2021-05-17T13:59:09.051" v="4786" actId="571"/>
          <ac:picMkLst>
            <pc:docMk/>
            <pc:sldMk cId="846110201" sldId="315"/>
            <ac:picMk id="35" creationId="{8BF1449F-4FF7-48BB-B67E-EE296814609C}"/>
          </ac:picMkLst>
        </pc:picChg>
        <pc:cxnChg chg="del topLvl">
          <ac:chgData name="Fanti Coelho Lima Rachel (Student Com20)" userId="8862ce61-50c9-4cff-bd32-4a8093408d18" providerId="ADAL" clId="{AED67870-57CB-4EE9-8412-0C24E9159C96}" dt="2021-05-17T13:33:26.852" v="4635" actId="478"/>
          <ac:cxnSpMkLst>
            <pc:docMk/>
            <pc:sldMk cId="846110201" sldId="315"/>
            <ac:cxnSpMk id="20" creationId="{8579BC51-3784-4858-B9BC-7B637B4F3C5C}"/>
          </ac:cxnSpMkLst>
        </pc:cxnChg>
      </pc:sldChg>
      <pc:sldChg chg="addSp delSp modSp new mod ord modNotesTx">
        <pc:chgData name="Fanti Coelho Lima Rachel (Student Com20)" userId="8862ce61-50c9-4cff-bd32-4a8093408d18" providerId="ADAL" clId="{AED67870-57CB-4EE9-8412-0C24E9159C96}" dt="2021-05-26T18:20:31.925" v="15859" actId="313"/>
        <pc:sldMkLst>
          <pc:docMk/>
          <pc:sldMk cId="3069230778" sldId="316"/>
        </pc:sldMkLst>
        <pc:spChg chg="mod">
          <ac:chgData name="Fanti Coelho Lima Rachel (Student Com20)" userId="8862ce61-50c9-4cff-bd32-4a8093408d18" providerId="ADAL" clId="{AED67870-57CB-4EE9-8412-0C24E9159C96}" dt="2021-05-17T14:30:39.042" v="5253" actId="20577"/>
          <ac:spMkLst>
            <pc:docMk/>
            <pc:sldMk cId="3069230778" sldId="316"/>
            <ac:spMk id="2" creationId="{DF44047C-9191-46FA-A99E-532D2909CB68}"/>
          </ac:spMkLst>
        </pc:spChg>
        <pc:spChg chg="del">
          <ac:chgData name="Fanti Coelho Lima Rachel (Student Com20)" userId="8862ce61-50c9-4cff-bd32-4a8093408d18" providerId="ADAL" clId="{AED67870-57CB-4EE9-8412-0C24E9159C96}" dt="2021-05-17T14:31:20.849" v="5254" actId="478"/>
          <ac:spMkLst>
            <pc:docMk/>
            <pc:sldMk cId="3069230778" sldId="316"/>
            <ac:spMk id="3" creationId="{6BF11A7F-9971-494D-B185-3B9BFD5BFA75}"/>
          </ac:spMkLst>
        </pc:spChg>
        <pc:spChg chg="add del mod">
          <ac:chgData name="Fanti Coelho Lima Rachel (Student Com20)" userId="8862ce61-50c9-4cff-bd32-4a8093408d18" providerId="ADAL" clId="{AED67870-57CB-4EE9-8412-0C24E9159C96}" dt="2021-05-19T11:53:52.288" v="13255" actId="478"/>
          <ac:spMkLst>
            <pc:docMk/>
            <pc:sldMk cId="3069230778" sldId="316"/>
            <ac:spMk id="3" creationId="{F721C342-3112-40CC-A603-C16A4B112717}"/>
          </ac:spMkLst>
        </pc:spChg>
        <pc:spChg chg="add mod">
          <ac:chgData name="Fanti Coelho Lima Rachel (Student Com20)" userId="8862ce61-50c9-4cff-bd32-4a8093408d18" providerId="ADAL" clId="{AED67870-57CB-4EE9-8412-0C24E9159C96}" dt="2021-05-19T13:26:02.900" v="13764" actId="207"/>
          <ac:spMkLst>
            <pc:docMk/>
            <pc:sldMk cId="3069230778" sldId="316"/>
            <ac:spMk id="6" creationId="{E76FFFB9-D31B-40F2-99C6-4EFD1F47A090}"/>
          </ac:spMkLst>
        </pc:spChg>
        <pc:spChg chg="add mod">
          <ac:chgData name="Fanti Coelho Lima Rachel (Student Com20)" userId="8862ce61-50c9-4cff-bd32-4a8093408d18" providerId="ADAL" clId="{AED67870-57CB-4EE9-8412-0C24E9159C96}" dt="2021-05-17T14:43:17.118" v="5566" actId="14100"/>
          <ac:spMkLst>
            <pc:docMk/>
            <pc:sldMk cId="3069230778" sldId="316"/>
            <ac:spMk id="7" creationId="{6389401C-FD2C-4466-96C5-7DA4F62D8FB4}"/>
          </ac:spMkLst>
        </pc:spChg>
        <pc:spChg chg="add mod">
          <ac:chgData name="Fanti Coelho Lima Rachel (Student Com20)" userId="8862ce61-50c9-4cff-bd32-4a8093408d18" providerId="ADAL" clId="{AED67870-57CB-4EE9-8412-0C24E9159C96}" dt="2021-05-17T14:43:29.896" v="5569" actId="14100"/>
          <ac:spMkLst>
            <pc:docMk/>
            <pc:sldMk cId="3069230778" sldId="316"/>
            <ac:spMk id="8" creationId="{74D231FD-92E3-4C2D-8F34-5B46799D0928}"/>
          </ac:spMkLst>
        </pc:spChg>
        <pc:spChg chg="add mod">
          <ac:chgData name="Fanti Coelho Lima Rachel (Student Com20)" userId="8862ce61-50c9-4cff-bd32-4a8093408d18" providerId="ADAL" clId="{AED67870-57CB-4EE9-8412-0C24E9159C96}" dt="2021-05-17T14:43:41.714" v="5571" actId="1076"/>
          <ac:spMkLst>
            <pc:docMk/>
            <pc:sldMk cId="3069230778" sldId="316"/>
            <ac:spMk id="9" creationId="{3042E399-309A-43B8-BFF5-CD48C00EBF2F}"/>
          </ac:spMkLst>
        </pc:spChg>
        <pc:spChg chg="add mod">
          <ac:chgData name="Fanti Coelho Lima Rachel (Student Com20)" userId="8862ce61-50c9-4cff-bd32-4a8093408d18" providerId="ADAL" clId="{AED67870-57CB-4EE9-8412-0C24E9159C96}" dt="2021-05-17T14:43:52.563" v="5574" actId="14100"/>
          <ac:spMkLst>
            <pc:docMk/>
            <pc:sldMk cId="3069230778" sldId="316"/>
            <ac:spMk id="10" creationId="{021D6B12-9D74-4A15-BD35-49719A0A66C7}"/>
          </ac:spMkLst>
        </pc:spChg>
        <pc:spChg chg="add mod">
          <ac:chgData name="Fanti Coelho Lima Rachel (Student Com20)" userId="8862ce61-50c9-4cff-bd32-4a8093408d18" providerId="ADAL" clId="{AED67870-57CB-4EE9-8412-0C24E9159C96}" dt="2021-05-19T01:31:41.773" v="12755" actId="207"/>
          <ac:spMkLst>
            <pc:docMk/>
            <pc:sldMk cId="3069230778" sldId="316"/>
            <ac:spMk id="11" creationId="{71AD06D4-0F4B-4CBE-B6A9-9C35A716FF7C}"/>
          </ac:spMkLst>
        </pc:spChg>
        <pc:spChg chg="add mod">
          <ac:chgData name="Fanti Coelho Lima Rachel (Student Com20)" userId="8862ce61-50c9-4cff-bd32-4a8093408d18" providerId="ADAL" clId="{AED67870-57CB-4EE9-8412-0C24E9159C96}" dt="2021-05-19T01:31:41.773" v="12755" actId="207"/>
          <ac:spMkLst>
            <pc:docMk/>
            <pc:sldMk cId="3069230778" sldId="316"/>
            <ac:spMk id="12" creationId="{33255E8C-B071-4345-B1C6-30FB5B3EF41A}"/>
          </ac:spMkLst>
        </pc:spChg>
        <pc:spChg chg="add mod">
          <ac:chgData name="Fanti Coelho Lima Rachel (Student Com20)" userId="8862ce61-50c9-4cff-bd32-4a8093408d18" providerId="ADAL" clId="{AED67870-57CB-4EE9-8412-0C24E9159C96}" dt="2021-05-19T01:31:41.773" v="12755" actId="207"/>
          <ac:spMkLst>
            <pc:docMk/>
            <pc:sldMk cId="3069230778" sldId="316"/>
            <ac:spMk id="13" creationId="{AD602CF2-955B-4857-9401-92DF488D9C5E}"/>
          </ac:spMkLst>
        </pc:spChg>
        <pc:spChg chg="add mod">
          <ac:chgData name="Fanti Coelho Lima Rachel (Student Com20)" userId="8862ce61-50c9-4cff-bd32-4a8093408d18" providerId="ADAL" clId="{AED67870-57CB-4EE9-8412-0C24E9159C96}" dt="2021-05-19T01:31:41.773" v="12755" actId="207"/>
          <ac:spMkLst>
            <pc:docMk/>
            <pc:sldMk cId="3069230778" sldId="316"/>
            <ac:spMk id="14" creationId="{718B27DB-6193-446A-B010-1233C0D73AC0}"/>
          </ac:spMkLst>
        </pc:spChg>
        <pc:spChg chg="add del mod">
          <ac:chgData name="Fanti Coelho Lima Rachel (Student Com20)" userId="8862ce61-50c9-4cff-bd32-4a8093408d18" providerId="ADAL" clId="{AED67870-57CB-4EE9-8412-0C24E9159C96}" dt="2021-05-19T12:18:30.415" v="13361" actId="478"/>
          <ac:spMkLst>
            <pc:docMk/>
            <pc:sldMk cId="3069230778" sldId="316"/>
            <ac:spMk id="15" creationId="{A13F7B2D-E23C-46C6-84B9-25AF60B9BD65}"/>
          </ac:spMkLst>
        </pc:spChg>
        <pc:spChg chg="add mod">
          <ac:chgData name="Fanti Coelho Lima Rachel (Student Com20)" userId="8862ce61-50c9-4cff-bd32-4a8093408d18" providerId="ADAL" clId="{AED67870-57CB-4EE9-8412-0C24E9159C96}" dt="2021-05-26T18:20:31.925" v="15859" actId="313"/>
          <ac:spMkLst>
            <pc:docMk/>
            <pc:sldMk cId="3069230778" sldId="316"/>
            <ac:spMk id="17" creationId="{F0CC5347-47DD-400B-8211-7FC05EDA846E}"/>
          </ac:spMkLst>
        </pc:spChg>
        <pc:spChg chg="add del mod">
          <ac:chgData name="Fanti Coelho Lima Rachel (Student Com20)" userId="8862ce61-50c9-4cff-bd32-4a8093408d18" providerId="ADAL" clId="{AED67870-57CB-4EE9-8412-0C24E9159C96}" dt="2021-05-19T13:18:48.391" v="13653" actId="478"/>
          <ac:spMkLst>
            <pc:docMk/>
            <pc:sldMk cId="3069230778" sldId="316"/>
            <ac:spMk id="18" creationId="{1FDD6503-8E9C-4BAF-95E8-4C86E527B626}"/>
          </ac:spMkLst>
        </pc:spChg>
        <pc:spChg chg="add del mod">
          <ac:chgData name="Fanti Coelho Lima Rachel (Student Com20)" userId="8862ce61-50c9-4cff-bd32-4a8093408d18" providerId="ADAL" clId="{AED67870-57CB-4EE9-8412-0C24E9159C96}" dt="2021-05-19T13:18:51.436" v="13657" actId="478"/>
          <ac:spMkLst>
            <pc:docMk/>
            <pc:sldMk cId="3069230778" sldId="316"/>
            <ac:spMk id="19" creationId="{E7461B8E-EC06-4CAF-9753-6DD72AC41B99}"/>
          </ac:spMkLst>
        </pc:spChg>
        <pc:spChg chg="add del mod">
          <ac:chgData name="Fanti Coelho Lima Rachel (Student Com20)" userId="8862ce61-50c9-4cff-bd32-4a8093408d18" providerId="ADAL" clId="{AED67870-57CB-4EE9-8412-0C24E9159C96}" dt="2021-05-19T13:08:35.236" v="13536"/>
          <ac:spMkLst>
            <pc:docMk/>
            <pc:sldMk cId="3069230778" sldId="316"/>
            <ac:spMk id="20" creationId="{9DCC2587-9DA5-4586-A4D9-680EA05CDF5B}"/>
          </ac:spMkLst>
        </pc:spChg>
        <pc:spChg chg="add del mod">
          <ac:chgData name="Fanti Coelho Lima Rachel (Student Com20)" userId="8862ce61-50c9-4cff-bd32-4a8093408d18" providerId="ADAL" clId="{AED67870-57CB-4EE9-8412-0C24E9159C96}" dt="2021-05-19T13:18:41.677" v="13651" actId="478"/>
          <ac:spMkLst>
            <pc:docMk/>
            <pc:sldMk cId="3069230778" sldId="316"/>
            <ac:spMk id="21" creationId="{22E8D28E-D8E8-488B-8C02-AE1C42A15466}"/>
          </ac:spMkLst>
        </pc:spChg>
        <pc:spChg chg="add del mod">
          <ac:chgData name="Fanti Coelho Lima Rachel (Student Com20)" userId="8862ce61-50c9-4cff-bd32-4a8093408d18" providerId="ADAL" clId="{AED67870-57CB-4EE9-8412-0C24E9159C96}" dt="2021-05-19T13:18:38.447" v="13649" actId="478"/>
          <ac:spMkLst>
            <pc:docMk/>
            <pc:sldMk cId="3069230778" sldId="316"/>
            <ac:spMk id="22" creationId="{B5EF5D8A-6134-4A80-9631-21E57C3C725C}"/>
          </ac:spMkLst>
        </pc:spChg>
        <pc:spChg chg="add del mod">
          <ac:chgData name="Fanti Coelho Lima Rachel (Student Com20)" userId="8862ce61-50c9-4cff-bd32-4a8093408d18" providerId="ADAL" clId="{AED67870-57CB-4EE9-8412-0C24E9159C96}" dt="2021-05-19T13:18:35.923" v="13647" actId="478"/>
          <ac:spMkLst>
            <pc:docMk/>
            <pc:sldMk cId="3069230778" sldId="316"/>
            <ac:spMk id="23" creationId="{D71D6378-9EAE-4C07-A79E-5B111EE2B07A}"/>
          </ac:spMkLst>
        </pc:spChg>
        <pc:spChg chg="add del mod">
          <ac:chgData name="Fanti Coelho Lima Rachel (Student Com20)" userId="8862ce61-50c9-4cff-bd32-4a8093408d18" providerId="ADAL" clId="{AED67870-57CB-4EE9-8412-0C24E9159C96}" dt="2021-05-19T13:09:08.477" v="13545"/>
          <ac:spMkLst>
            <pc:docMk/>
            <pc:sldMk cId="3069230778" sldId="316"/>
            <ac:spMk id="24" creationId="{65226A70-7CC1-43B9-85B8-B2A98E4EF653}"/>
          </ac:spMkLst>
        </pc:spChg>
        <pc:picChg chg="add mod modCrop">
          <ac:chgData name="Fanti Coelho Lima Rachel (Student Com20)" userId="8862ce61-50c9-4cff-bd32-4a8093408d18" providerId="ADAL" clId="{AED67870-57CB-4EE9-8412-0C24E9159C96}" dt="2021-05-17T14:41:23.255" v="5433" actId="14100"/>
          <ac:picMkLst>
            <pc:docMk/>
            <pc:sldMk cId="3069230778" sldId="316"/>
            <ac:picMk id="5" creationId="{7C6C067C-91D5-4D86-ADB5-C4C4F4BBA619}"/>
          </ac:picMkLst>
        </pc:picChg>
      </pc:sldChg>
      <pc:sldChg chg="new del">
        <pc:chgData name="Fanti Coelho Lima Rachel (Student Com20)" userId="8862ce61-50c9-4cff-bd32-4a8093408d18" providerId="ADAL" clId="{AED67870-57CB-4EE9-8412-0C24E9159C96}" dt="2021-05-17T14:30:15.980" v="5214" actId="47"/>
        <pc:sldMkLst>
          <pc:docMk/>
          <pc:sldMk cId="3524033719" sldId="316"/>
        </pc:sldMkLst>
      </pc:sldChg>
      <pc:sldChg chg="addSp delSp modSp add mod">
        <pc:chgData name="Fanti Coelho Lima Rachel (Student Com20)" userId="8862ce61-50c9-4cff-bd32-4a8093408d18" providerId="ADAL" clId="{AED67870-57CB-4EE9-8412-0C24E9159C96}" dt="2021-05-19T11:34:55.466" v="13179"/>
        <pc:sldMkLst>
          <pc:docMk/>
          <pc:sldMk cId="1708026618" sldId="317"/>
        </pc:sldMkLst>
        <pc:spChg chg="add del mod">
          <ac:chgData name="Fanti Coelho Lima Rachel (Student Com20)" userId="8862ce61-50c9-4cff-bd32-4a8093408d18" providerId="ADAL" clId="{AED67870-57CB-4EE9-8412-0C24E9159C96}" dt="2021-05-19T11:34:15.060" v="13177" actId="478"/>
          <ac:spMkLst>
            <pc:docMk/>
            <pc:sldMk cId="1708026618" sldId="317"/>
            <ac:spMk id="5" creationId="{BF258667-45A6-45BA-A9D5-FF276D16779B}"/>
          </ac:spMkLst>
        </pc:spChg>
        <pc:graphicFrameChg chg="add del mod">
          <ac:chgData name="Fanti Coelho Lima Rachel (Student Com20)" userId="8862ce61-50c9-4cff-bd32-4a8093408d18" providerId="ADAL" clId="{AED67870-57CB-4EE9-8412-0C24E9159C96}" dt="2021-05-19T11:34:55.466" v="13179"/>
          <ac:graphicFrameMkLst>
            <pc:docMk/>
            <pc:sldMk cId="1708026618" sldId="317"/>
            <ac:graphicFrameMk id="4" creationId="{75D760A2-6EB1-4E50-AD4C-8B24AEC95630}"/>
          </ac:graphicFrameMkLst>
        </pc:graphicFrameChg>
      </pc:sldChg>
      <pc:sldChg chg="addSp delSp modSp add mod modNotesTx">
        <pc:chgData name="Fanti Coelho Lima Rachel (Student Com20)" userId="8862ce61-50c9-4cff-bd32-4a8093408d18" providerId="ADAL" clId="{AED67870-57CB-4EE9-8412-0C24E9159C96}" dt="2021-05-23T17:13:32.345" v="15619" actId="14100"/>
        <pc:sldMkLst>
          <pc:docMk/>
          <pc:sldMk cId="4187189716" sldId="318"/>
        </pc:sldMkLst>
        <pc:spChg chg="del mod">
          <ac:chgData name="Fanti Coelho Lima Rachel (Student Com20)" userId="8862ce61-50c9-4cff-bd32-4a8093408d18" providerId="ADAL" clId="{AED67870-57CB-4EE9-8412-0C24E9159C96}" dt="2021-05-19T11:33:53.312" v="13174" actId="478"/>
          <ac:spMkLst>
            <pc:docMk/>
            <pc:sldMk cId="4187189716" sldId="318"/>
            <ac:spMk id="5" creationId="{9FB5DC87-1944-4856-AF2C-1DB7DA782A74}"/>
          </ac:spMkLst>
        </pc:spChg>
        <pc:spChg chg="mod">
          <ac:chgData name="Fanti Coelho Lima Rachel (Student Com20)" userId="8862ce61-50c9-4cff-bd32-4a8093408d18" providerId="ADAL" clId="{AED67870-57CB-4EE9-8412-0C24E9159C96}" dt="2021-05-23T17:10:40.337" v="15583" actId="14100"/>
          <ac:spMkLst>
            <pc:docMk/>
            <pc:sldMk cId="4187189716" sldId="318"/>
            <ac:spMk id="6" creationId="{26265358-A57B-4B3B-9D6D-A1690D7EFC39}"/>
          </ac:spMkLst>
        </pc:spChg>
        <pc:spChg chg="mod ord">
          <ac:chgData name="Fanti Coelho Lima Rachel (Student Com20)" userId="8862ce61-50c9-4cff-bd32-4a8093408d18" providerId="ADAL" clId="{AED67870-57CB-4EE9-8412-0C24E9159C96}" dt="2021-05-19T11:40:28.831" v="13216" actId="1076"/>
          <ac:spMkLst>
            <pc:docMk/>
            <pc:sldMk cId="4187189716" sldId="318"/>
            <ac:spMk id="7" creationId="{EF104B61-E256-4117-A4CF-FBD7A51BA012}"/>
          </ac:spMkLst>
        </pc:spChg>
        <pc:spChg chg="mod ord">
          <ac:chgData name="Fanti Coelho Lima Rachel (Student Com20)" userId="8862ce61-50c9-4cff-bd32-4a8093408d18" providerId="ADAL" clId="{AED67870-57CB-4EE9-8412-0C24E9159C96}" dt="2021-05-23T17:13:32.345" v="15619" actId="14100"/>
          <ac:spMkLst>
            <pc:docMk/>
            <pc:sldMk cId="4187189716" sldId="318"/>
            <ac:spMk id="8" creationId="{596BEE63-86EF-49F8-8CC2-48E4902DF8CC}"/>
          </ac:spMkLst>
        </pc:spChg>
        <pc:spChg chg="del mod">
          <ac:chgData name="Fanti Coelho Lima Rachel (Student Com20)" userId="8862ce61-50c9-4cff-bd32-4a8093408d18" providerId="ADAL" clId="{AED67870-57CB-4EE9-8412-0C24E9159C96}" dt="2021-05-19T11:38:51.609" v="13203" actId="478"/>
          <ac:spMkLst>
            <pc:docMk/>
            <pc:sldMk cId="4187189716" sldId="318"/>
            <ac:spMk id="9" creationId="{D37838B4-C4AB-44FB-8F99-FDFA1CFC86BA}"/>
          </ac:spMkLst>
        </pc:spChg>
        <pc:spChg chg="del mod">
          <ac:chgData name="Fanti Coelho Lima Rachel (Student Com20)" userId="8862ce61-50c9-4cff-bd32-4a8093408d18" providerId="ADAL" clId="{AED67870-57CB-4EE9-8412-0C24E9159C96}" dt="2021-05-19T11:38:41.701" v="13197" actId="478"/>
          <ac:spMkLst>
            <pc:docMk/>
            <pc:sldMk cId="4187189716" sldId="318"/>
            <ac:spMk id="10" creationId="{F0DF26B3-7110-43B7-805A-194C82E88AF4}"/>
          </ac:spMkLst>
        </pc:spChg>
        <pc:spChg chg="del mod">
          <ac:chgData name="Fanti Coelho Lima Rachel (Student Com20)" userId="8862ce61-50c9-4cff-bd32-4a8093408d18" providerId="ADAL" clId="{AED67870-57CB-4EE9-8412-0C24E9159C96}" dt="2021-05-19T11:38:45.413" v="13200" actId="478"/>
          <ac:spMkLst>
            <pc:docMk/>
            <pc:sldMk cId="4187189716" sldId="318"/>
            <ac:spMk id="11" creationId="{AF2C715C-3991-4E84-9907-9429297F7B8C}"/>
          </ac:spMkLst>
        </pc:spChg>
        <pc:spChg chg="del mod">
          <ac:chgData name="Fanti Coelho Lima Rachel (Student Com20)" userId="8862ce61-50c9-4cff-bd32-4a8093408d18" providerId="ADAL" clId="{AED67870-57CB-4EE9-8412-0C24E9159C96}" dt="2021-05-19T11:38:52.944" v="13204" actId="478"/>
          <ac:spMkLst>
            <pc:docMk/>
            <pc:sldMk cId="4187189716" sldId="318"/>
            <ac:spMk id="12" creationId="{BE17F3BA-9BA9-4E23-9464-89269F39C760}"/>
          </ac:spMkLst>
        </pc:spChg>
        <pc:spChg chg="del mod">
          <ac:chgData name="Fanti Coelho Lima Rachel (Student Com20)" userId="8862ce61-50c9-4cff-bd32-4a8093408d18" providerId="ADAL" clId="{AED67870-57CB-4EE9-8412-0C24E9159C96}" dt="2021-05-19T11:38:50.298" v="13202" actId="478"/>
          <ac:spMkLst>
            <pc:docMk/>
            <pc:sldMk cId="4187189716" sldId="318"/>
            <ac:spMk id="13" creationId="{13A21EC9-6927-4E1C-A4BD-8061DAEA39AC}"/>
          </ac:spMkLst>
        </pc:spChg>
        <pc:spChg chg="del mod">
          <ac:chgData name="Fanti Coelho Lima Rachel (Student Com20)" userId="8862ce61-50c9-4cff-bd32-4a8093408d18" providerId="ADAL" clId="{AED67870-57CB-4EE9-8412-0C24E9159C96}" dt="2021-05-19T11:38:48.210" v="13201" actId="478"/>
          <ac:spMkLst>
            <pc:docMk/>
            <pc:sldMk cId="4187189716" sldId="318"/>
            <ac:spMk id="14" creationId="{D550A0C5-0634-4520-B50B-119C751F3914}"/>
          </ac:spMkLst>
        </pc:spChg>
        <pc:grpChg chg="add del mod">
          <ac:chgData name="Fanti Coelho Lima Rachel (Student Com20)" userId="8862ce61-50c9-4cff-bd32-4a8093408d18" providerId="ADAL" clId="{AED67870-57CB-4EE9-8412-0C24E9159C96}" dt="2021-05-19T11:39:29.372" v="13208" actId="1076"/>
          <ac:grpSpMkLst>
            <pc:docMk/>
            <pc:sldMk cId="4187189716" sldId="318"/>
            <ac:grpSpMk id="3" creationId="{EE5DEDAC-95F4-450C-B208-8E030496514F}"/>
          </ac:grpSpMkLst>
        </pc:grpChg>
        <pc:graphicFrameChg chg="del mod modGraphic">
          <ac:chgData name="Fanti Coelho Lima Rachel (Student Com20)" userId="8862ce61-50c9-4cff-bd32-4a8093408d18" providerId="ADAL" clId="{AED67870-57CB-4EE9-8412-0C24E9159C96}" dt="2021-05-18T22:56:02.822" v="11328" actId="18245"/>
          <ac:graphicFrameMkLst>
            <pc:docMk/>
            <pc:sldMk cId="4187189716" sldId="318"/>
            <ac:graphicFrameMk id="4" creationId="{75D760A2-6EB1-4E50-AD4C-8B24AEC95630}"/>
          </ac:graphicFrameMkLst>
        </pc:graphicFrameChg>
        <pc:graphicFrameChg chg="add mod ord modGraphic">
          <ac:chgData name="Fanti Coelho Lima Rachel (Student Com20)" userId="8862ce61-50c9-4cff-bd32-4a8093408d18" providerId="ADAL" clId="{AED67870-57CB-4EE9-8412-0C24E9159C96}" dt="2021-05-19T11:41:28.487" v="13227" actId="207"/>
          <ac:graphicFrameMkLst>
            <pc:docMk/>
            <pc:sldMk cId="4187189716" sldId="318"/>
            <ac:graphicFrameMk id="15" creationId="{E36A80E3-AF7C-4974-A1FD-46F941083E7D}"/>
          </ac:graphicFrameMkLst>
        </pc:graphicFrameChg>
      </pc:sldChg>
      <pc:sldChg chg="addSp modSp mod">
        <pc:chgData name="Fanti Coelho Lima Rachel (Student Com20)" userId="8862ce61-50c9-4cff-bd32-4a8093408d18" providerId="ADAL" clId="{AED67870-57CB-4EE9-8412-0C24E9159C96}" dt="2021-05-26T22:38:08.530" v="16148" actId="20577"/>
        <pc:sldMkLst>
          <pc:docMk/>
          <pc:sldMk cId="1664551725" sldId="319"/>
        </pc:sldMkLst>
        <pc:spChg chg="add mod">
          <ac:chgData name="Fanti Coelho Lima Rachel (Student Com20)" userId="8862ce61-50c9-4cff-bd32-4a8093408d18" providerId="ADAL" clId="{AED67870-57CB-4EE9-8412-0C24E9159C96}" dt="2021-05-23T13:21:35.998" v="15185" actId="1076"/>
          <ac:spMkLst>
            <pc:docMk/>
            <pc:sldMk cId="1664551725" sldId="319"/>
            <ac:spMk id="5" creationId="{684295C9-7090-4D64-9FD6-9FD858CA5765}"/>
          </ac:spMkLst>
        </pc:spChg>
        <pc:spChg chg="mod">
          <ac:chgData name="Fanti Coelho Lima Rachel (Student Com20)" userId="8862ce61-50c9-4cff-bd32-4a8093408d18" providerId="ADAL" clId="{AED67870-57CB-4EE9-8412-0C24E9159C96}" dt="2021-05-23T14:39:37.815" v="15468" actId="554"/>
          <ac:spMkLst>
            <pc:docMk/>
            <pc:sldMk cId="1664551725" sldId="319"/>
            <ac:spMk id="6" creationId="{07A7C8C9-77B4-42B3-950D-923AFB25BFBF}"/>
          </ac:spMkLst>
        </pc:spChg>
        <pc:spChg chg="mod">
          <ac:chgData name="Fanti Coelho Lima Rachel (Student Com20)" userId="8862ce61-50c9-4cff-bd32-4a8093408d18" providerId="ADAL" clId="{AED67870-57CB-4EE9-8412-0C24E9159C96}" dt="2021-05-23T14:39:37.815" v="15468" actId="554"/>
          <ac:spMkLst>
            <pc:docMk/>
            <pc:sldMk cId="1664551725" sldId="319"/>
            <ac:spMk id="9" creationId="{2D821F63-4A31-437A-81A0-88E1B791E95E}"/>
          </ac:spMkLst>
        </pc:spChg>
        <pc:spChg chg="mod">
          <ac:chgData name="Fanti Coelho Lima Rachel (Student Com20)" userId="8862ce61-50c9-4cff-bd32-4a8093408d18" providerId="ADAL" clId="{AED67870-57CB-4EE9-8412-0C24E9159C96}" dt="2021-05-26T22:38:08.530" v="16148" actId="20577"/>
          <ac:spMkLst>
            <pc:docMk/>
            <pc:sldMk cId="1664551725" sldId="319"/>
            <ac:spMk id="11" creationId="{9FC0B363-6A26-4F14-8DA8-EFE081A6E707}"/>
          </ac:spMkLst>
        </pc:spChg>
        <pc:spChg chg="add mod">
          <ac:chgData name="Fanti Coelho Lima Rachel (Student Com20)" userId="8862ce61-50c9-4cff-bd32-4a8093408d18" providerId="ADAL" clId="{AED67870-57CB-4EE9-8412-0C24E9159C96}" dt="2021-05-23T13:19:43.966" v="15056" actId="1076"/>
          <ac:spMkLst>
            <pc:docMk/>
            <pc:sldMk cId="1664551725" sldId="319"/>
            <ac:spMk id="15" creationId="{647C4DB5-DFB2-48DA-827F-ADA723DF84EF}"/>
          </ac:spMkLst>
        </pc:spChg>
        <pc:spChg chg="add mod">
          <ac:chgData name="Fanti Coelho Lima Rachel (Student Com20)" userId="8862ce61-50c9-4cff-bd32-4a8093408d18" providerId="ADAL" clId="{AED67870-57CB-4EE9-8412-0C24E9159C96}" dt="2021-05-23T13:21:40.301" v="15187" actId="1076"/>
          <ac:spMkLst>
            <pc:docMk/>
            <pc:sldMk cId="1664551725" sldId="319"/>
            <ac:spMk id="16" creationId="{6E9AF25C-3F6C-43FD-ACBA-7F1B08D82D32}"/>
          </ac:spMkLst>
        </pc:spChg>
        <pc:spChg chg="add mod">
          <ac:chgData name="Fanti Coelho Lima Rachel (Student Com20)" userId="8862ce61-50c9-4cff-bd32-4a8093408d18" providerId="ADAL" clId="{AED67870-57CB-4EE9-8412-0C24E9159C96}" dt="2021-05-23T13:21:54.878" v="15190" actId="1076"/>
          <ac:spMkLst>
            <pc:docMk/>
            <pc:sldMk cId="1664551725" sldId="319"/>
            <ac:spMk id="17" creationId="{2B9E7A94-53B3-4BAC-A673-A9B7939C3284}"/>
          </ac:spMkLst>
        </pc:spChg>
        <pc:picChg chg="mod">
          <ac:chgData name="Fanti Coelho Lima Rachel (Student Com20)" userId="8862ce61-50c9-4cff-bd32-4a8093408d18" providerId="ADAL" clId="{AED67870-57CB-4EE9-8412-0C24E9159C96}" dt="2021-05-23T20:45:44.603" v="15717" actId="554"/>
          <ac:picMkLst>
            <pc:docMk/>
            <pc:sldMk cId="1664551725" sldId="319"/>
            <ac:picMk id="3" creationId="{6B17E436-5DCD-4164-B1FA-9B411BA9AAC6}"/>
          </ac:picMkLst>
        </pc:picChg>
        <pc:picChg chg="mod modCrop">
          <ac:chgData name="Fanti Coelho Lima Rachel (Student Com20)" userId="8862ce61-50c9-4cff-bd32-4a8093408d18" providerId="ADAL" clId="{AED67870-57CB-4EE9-8412-0C24E9159C96}" dt="2021-05-23T12:33:37.236" v="14970" actId="732"/>
          <ac:picMkLst>
            <pc:docMk/>
            <pc:sldMk cId="1664551725" sldId="319"/>
            <ac:picMk id="8" creationId="{11147F52-32E9-410C-9558-AB9EB7FA5D2B}"/>
          </ac:picMkLst>
        </pc:picChg>
        <pc:picChg chg="mod modCrop">
          <ac:chgData name="Fanti Coelho Lima Rachel (Student Com20)" userId="8862ce61-50c9-4cff-bd32-4a8093408d18" providerId="ADAL" clId="{AED67870-57CB-4EE9-8412-0C24E9159C96}" dt="2021-05-23T13:16:26.156" v="14976" actId="1076"/>
          <ac:picMkLst>
            <pc:docMk/>
            <pc:sldMk cId="1664551725" sldId="319"/>
            <ac:picMk id="10" creationId="{C52D8D69-AD81-4C06-9F2C-5B7DD28D2F71}"/>
          </ac:picMkLst>
        </pc:picChg>
        <pc:picChg chg="mod modCrop">
          <ac:chgData name="Fanti Coelho Lima Rachel (Student Com20)" userId="8862ce61-50c9-4cff-bd32-4a8093408d18" providerId="ADAL" clId="{AED67870-57CB-4EE9-8412-0C24E9159C96}" dt="2021-05-23T20:45:44.603" v="15717" actId="554"/>
          <ac:picMkLst>
            <pc:docMk/>
            <pc:sldMk cId="1664551725" sldId="319"/>
            <ac:picMk id="12" creationId="{91B96310-1212-46A4-9328-D31F0870FE39}"/>
          </ac:picMkLst>
        </pc:picChg>
      </pc:sldChg>
      <pc:sldChg chg="addSp delSp modSp new mod modAnim">
        <pc:chgData name="Fanti Coelho Lima Rachel (Student Com20)" userId="8862ce61-50c9-4cff-bd32-4a8093408d18" providerId="ADAL" clId="{AED67870-57CB-4EE9-8412-0C24E9159C96}" dt="2021-05-20T20:40:00.991" v="14675" actId="14100"/>
        <pc:sldMkLst>
          <pc:docMk/>
          <pc:sldMk cId="2226625340" sldId="320"/>
        </pc:sldMkLst>
        <pc:spChg chg="mod">
          <ac:chgData name="Fanti Coelho Lima Rachel (Student Com20)" userId="8862ce61-50c9-4cff-bd32-4a8093408d18" providerId="ADAL" clId="{AED67870-57CB-4EE9-8412-0C24E9159C96}" dt="2021-05-19T07:23:17.077" v="12757"/>
          <ac:spMkLst>
            <pc:docMk/>
            <pc:sldMk cId="2226625340" sldId="320"/>
            <ac:spMk id="2" creationId="{B3AC414A-E9DF-4AF3-B273-8F07F63482E1}"/>
          </ac:spMkLst>
        </pc:spChg>
        <pc:spChg chg="del">
          <ac:chgData name="Fanti Coelho Lima Rachel (Student Com20)" userId="8862ce61-50c9-4cff-bd32-4a8093408d18" providerId="ADAL" clId="{AED67870-57CB-4EE9-8412-0C24E9159C96}" dt="2021-05-19T07:23:20.950" v="12758" actId="478"/>
          <ac:spMkLst>
            <pc:docMk/>
            <pc:sldMk cId="2226625340" sldId="320"/>
            <ac:spMk id="3" creationId="{B5DC86AD-60D2-46F4-9789-ADAFCC83B26D}"/>
          </ac:spMkLst>
        </pc:spChg>
        <pc:spChg chg="add mod">
          <ac:chgData name="Fanti Coelho Lima Rachel (Student Com20)" userId="8862ce61-50c9-4cff-bd32-4a8093408d18" providerId="ADAL" clId="{AED67870-57CB-4EE9-8412-0C24E9159C96}" dt="2021-05-20T20:40:00.991" v="14675" actId="14100"/>
          <ac:spMkLst>
            <pc:docMk/>
            <pc:sldMk cId="2226625340" sldId="320"/>
            <ac:spMk id="6" creationId="{ED1987A2-ADAF-4157-ACE3-3C021D8FCCF6}"/>
          </ac:spMkLst>
        </pc:spChg>
        <pc:spChg chg="add del mod">
          <ac:chgData name="Fanti Coelho Lima Rachel (Student Com20)" userId="8862ce61-50c9-4cff-bd32-4a8093408d18" providerId="ADAL" clId="{AED67870-57CB-4EE9-8412-0C24E9159C96}" dt="2021-05-19T11:28:38.432" v="13142"/>
          <ac:spMkLst>
            <pc:docMk/>
            <pc:sldMk cId="2226625340" sldId="320"/>
            <ac:spMk id="7" creationId="{607F7EE9-A86E-4416-97DB-B5E831A0DC1E}"/>
          </ac:spMkLst>
        </pc:spChg>
        <pc:spChg chg="add mod">
          <ac:chgData name="Fanti Coelho Lima Rachel (Student Com20)" userId="8862ce61-50c9-4cff-bd32-4a8093408d18" providerId="ADAL" clId="{AED67870-57CB-4EE9-8412-0C24E9159C96}" dt="2021-05-19T11:28:37.537" v="13140" actId="1076"/>
          <ac:spMkLst>
            <pc:docMk/>
            <pc:sldMk cId="2226625340" sldId="320"/>
            <ac:spMk id="12" creationId="{03C71145-E1B9-4826-A2BB-C794DE3AB532}"/>
          </ac:spMkLst>
        </pc:spChg>
        <pc:spChg chg="add mod">
          <ac:chgData name="Fanti Coelho Lima Rachel (Student Com20)" userId="8862ce61-50c9-4cff-bd32-4a8093408d18" providerId="ADAL" clId="{AED67870-57CB-4EE9-8412-0C24E9159C96}" dt="2021-05-19T07:29:45.943" v="12846" actId="1076"/>
          <ac:spMkLst>
            <pc:docMk/>
            <pc:sldMk cId="2226625340" sldId="320"/>
            <ac:spMk id="18" creationId="{C2FB1E0A-7F09-4757-B959-917FCCE5F8C3}"/>
          </ac:spMkLst>
        </pc:spChg>
        <pc:spChg chg="add mod">
          <ac:chgData name="Fanti Coelho Lima Rachel (Student Com20)" userId="8862ce61-50c9-4cff-bd32-4a8093408d18" providerId="ADAL" clId="{AED67870-57CB-4EE9-8412-0C24E9159C96}" dt="2021-05-19T07:29:57.575" v="12859" actId="1037"/>
          <ac:spMkLst>
            <pc:docMk/>
            <pc:sldMk cId="2226625340" sldId="320"/>
            <ac:spMk id="19" creationId="{E33E6C87-1C75-48E8-B82A-A8125F96508C}"/>
          </ac:spMkLst>
        </pc:spChg>
        <pc:spChg chg="add mod">
          <ac:chgData name="Fanti Coelho Lima Rachel (Student Com20)" userId="8862ce61-50c9-4cff-bd32-4a8093408d18" providerId="ADAL" clId="{AED67870-57CB-4EE9-8412-0C24E9159C96}" dt="2021-05-19T07:30:13.286" v="12866" actId="20577"/>
          <ac:spMkLst>
            <pc:docMk/>
            <pc:sldMk cId="2226625340" sldId="320"/>
            <ac:spMk id="20" creationId="{BEF1E889-E647-4886-AA67-BB2CF738A8FB}"/>
          </ac:spMkLst>
        </pc:spChg>
        <pc:picChg chg="add mod ord modCrop">
          <ac:chgData name="Fanti Coelho Lima Rachel (Student Com20)" userId="8862ce61-50c9-4cff-bd32-4a8093408d18" providerId="ADAL" clId="{AED67870-57CB-4EE9-8412-0C24E9159C96}" dt="2021-05-20T20:39:48.417" v="14674" actId="167"/>
          <ac:picMkLst>
            <pc:docMk/>
            <pc:sldMk cId="2226625340" sldId="320"/>
            <ac:picMk id="5" creationId="{0C61B9F1-BA41-4714-A905-70FBCCDF29A2}"/>
          </ac:picMkLst>
        </pc:picChg>
        <pc:picChg chg="add mod">
          <ac:chgData name="Fanti Coelho Lima Rachel (Student Com20)" userId="8862ce61-50c9-4cff-bd32-4a8093408d18" providerId="ADAL" clId="{AED67870-57CB-4EE9-8412-0C24E9159C96}" dt="2021-05-19T07:29:23.539" v="12841" actId="14100"/>
          <ac:picMkLst>
            <pc:docMk/>
            <pc:sldMk cId="2226625340" sldId="320"/>
            <ac:picMk id="9" creationId="{1FCFE09E-9D5C-42F9-B17D-34F016DAFCE1}"/>
          </ac:picMkLst>
        </pc:picChg>
        <pc:picChg chg="add del mod ord">
          <ac:chgData name="Fanti Coelho Lima Rachel (Student Com20)" userId="8862ce61-50c9-4cff-bd32-4a8093408d18" providerId="ADAL" clId="{AED67870-57CB-4EE9-8412-0C24E9159C96}" dt="2021-05-19T07:28:47.867" v="12833" actId="478"/>
          <ac:picMkLst>
            <pc:docMk/>
            <pc:sldMk cId="2226625340" sldId="320"/>
            <ac:picMk id="11" creationId="{245FD933-9873-4465-96B1-65712D32B2E7}"/>
          </ac:picMkLst>
        </pc:picChg>
        <pc:picChg chg="add mod ord modCrop">
          <ac:chgData name="Fanti Coelho Lima Rachel (Student Com20)" userId="8862ce61-50c9-4cff-bd32-4a8093408d18" providerId="ADAL" clId="{AED67870-57CB-4EE9-8412-0C24E9159C96}" dt="2021-05-19T07:29:19.926" v="12840" actId="14100"/>
          <ac:picMkLst>
            <pc:docMk/>
            <pc:sldMk cId="2226625340" sldId="320"/>
            <ac:picMk id="13" creationId="{1FFF5479-25FB-42A3-99A5-7E23C6A3F7B4}"/>
          </ac:picMkLst>
        </pc:picChg>
        <pc:picChg chg="add del mod">
          <ac:chgData name="Fanti Coelho Lima Rachel (Student Com20)" userId="8862ce61-50c9-4cff-bd32-4a8093408d18" providerId="ADAL" clId="{AED67870-57CB-4EE9-8412-0C24E9159C96}" dt="2021-05-19T07:28:52.119" v="12835" actId="478"/>
          <ac:picMkLst>
            <pc:docMk/>
            <pc:sldMk cId="2226625340" sldId="320"/>
            <ac:picMk id="15" creationId="{E2C55E92-EFCA-43D1-9A9B-BC2B2EB46D22}"/>
          </ac:picMkLst>
        </pc:picChg>
        <pc:picChg chg="add mod">
          <ac:chgData name="Fanti Coelho Lima Rachel (Student Com20)" userId="8862ce61-50c9-4cff-bd32-4a8093408d18" providerId="ADAL" clId="{AED67870-57CB-4EE9-8412-0C24E9159C96}" dt="2021-05-19T07:29:16.794" v="12839" actId="1076"/>
          <ac:picMkLst>
            <pc:docMk/>
            <pc:sldMk cId="2226625340" sldId="320"/>
            <ac:picMk id="17" creationId="{B0460D53-7DB7-4A39-A681-86B61D0950F8}"/>
          </ac:picMkLst>
        </pc:picChg>
      </pc:sldChg>
      <pc:sldChg chg="addSp delSp modSp new del mod">
        <pc:chgData name="Fanti Coelho Lima Rachel (Student Com20)" userId="8862ce61-50c9-4cff-bd32-4a8093408d18" providerId="ADAL" clId="{AED67870-57CB-4EE9-8412-0C24E9159C96}" dt="2021-05-18T23:40:27.741" v="11782" actId="47"/>
        <pc:sldMkLst>
          <pc:docMk/>
          <pc:sldMk cId="4145591060" sldId="320"/>
        </pc:sldMkLst>
        <pc:picChg chg="add del mod modCrop">
          <ac:chgData name="Fanti Coelho Lima Rachel (Student Com20)" userId="8862ce61-50c9-4cff-bd32-4a8093408d18" providerId="ADAL" clId="{AED67870-57CB-4EE9-8412-0C24E9159C96}" dt="2021-05-18T23:37:43.199" v="11748" actId="21"/>
          <ac:picMkLst>
            <pc:docMk/>
            <pc:sldMk cId="4145591060" sldId="320"/>
            <ac:picMk id="5" creationId="{34AD0A7C-297C-4B4E-837C-0B17E6400B67}"/>
          </ac:picMkLst>
        </pc:picChg>
      </pc:sldChg>
      <pc:sldChg chg="addSp delSp modSp add del mod modAnim">
        <pc:chgData name="Fanti Coelho Lima Rachel (Student Com20)" userId="8862ce61-50c9-4cff-bd32-4a8093408d18" providerId="ADAL" clId="{AED67870-57CB-4EE9-8412-0C24E9159C96}" dt="2021-05-20T16:47:17.517" v="14586" actId="47"/>
        <pc:sldMkLst>
          <pc:docMk/>
          <pc:sldMk cId="906185523" sldId="321"/>
        </pc:sldMkLst>
        <pc:spChg chg="del">
          <ac:chgData name="Fanti Coelho Lima Rachel (Student Com20)" userId="8862ce61-50c9-4cff-bd32-4a8093408d18" providerId="ADAL" clId="{AED67870-57CB-4EE9-8412-0C24E9159C96}" dt="2021-05-20T16:45:40.031" v="14576" actId="478"/>
          <ac:spMkLst>
            <pc:docMk/>
            <pc:sldMk cId="906185523" sldId="321"/>
            <ac:spMk id="10" creationId="{116550DD-54C3-4D73-AA3C-92BB7DC5028A}"/>
          </ac:spMkLst>
        </pc:spChg>
        <pc:spChg chg="del">
          <ac:chgData name="Fanti Coelho Lima Rachel (Student Com20)" userId="8862ce61-50c9-4cff-bd32-4a8093408d18" providerId="ADAL" clId="{AED67870-57CB-4EE9-8412-0C24E9159C96}" dt="2021-05-20T16:45:40.031" v="14576" actId="478"/>
          <ac:spMkLst>
            <pc:docMk/>
            <pc:sldMk cId="906185523" sldId="321"/>
            <ac:spMk id="12" creationId="{69D0A3F5-E440-4B0E-86E0-06219322D30B}"/>
          </ac:spMkLst>
        </pc:spChg>
        <pc:spChg chg="del">
          <ac:chgData name="Fanti Coelho Lima Rachel (Student Com20)" userId="8862ce61-50c9-4cff-bd32-4a8093408d18" providerId="ADAL" clId="{AED67870-57CB-4EE9-8412-0C24E9159C96}" dt="2021-05-20T16:45:40.031" v="14576" actId="478"/>
          <ac:spMkLst>
            <pc:docMk/>
            <pc:sldMk cId="906185523" sldId="321"/>
            <ac:spMk id="22" creationId="{6A1FD032-8521-4D31-86ED-7B1BC1ACBC6E}"/>
          </ac:spMkLst>
        </pc:spChg>
        <pc:spChg chg="del">
          <ac:chgData name="Fanti Coelho Lima Rachel (Student Com20)" userId="8862ce61-50c9-4cff-bd32-4a8093408d18" providerId="ADAL" clId="{AED67870-57CB-4EE9-8412-0C24E9159C96}" dt="2021-05-20T16:45:40.031" v="14576" actId="478"/>
          <ac:spMkLst>
            <pc:docMk/>
            <pc:sldMk cId="906185523" sldId="321"/>
            <ac:spMk id="26" creationId="{9944EE5C-E3B6-4A5A-80CD-7C578820BCC5}"/>
          </ac:spMkLst>
        </pc:spChg>
        <pc:spChg chg="add mod">
          <ac:chgData name="Fanti Coelho Lima Rachel (Student Com20)" userId="8862ce61-50c9-4cff-bd32-4a8093408d18" providerId="ADAL" clId="{AED67870-57CB-4EE9-8412-0C24E9159C96}" dt="2021-05-20T16:47:09.310" v="14583"/>
          <ac:spMkLst>
            <pc:docMk/>
            <pc:sldMk cId="906185523" sldId="321"/>
            <ac:spMk id="27" creationId="{1C89328D-2417-433D-8B7E-426A72D449EF}"/>
          </ac:spMkLst>
        </pc:spChg>
        <pc:spChg chg="add mod">
          <ac:chgData name="Fanti Coelho Lima Rachel (Student Com20)" userId="8862ce61-50c9-4cff-bd32-4a8093408d18" providerId="ADAL" clId="{AED67870-57CB-4EE9-8412-0C24E9159C96}" dt="2021-05-20T16:47:09.310" v="14583"/>
          <ac:spMkLst>
            <pc:docMk/>
            <pc:sldMk cId="906185523" sldId="321"/>
            <ac:spMk id="28" creationId="{809F28C6-5646-48C0-B13E-17B886DA842B}"/>
          </ac:spMkLst>
        </pc:spChg>
        <pc:spChg chg="add mod">
          <ac:chgData name="Fanti Coelho Lima Rachel (Student Com20)" userId="8862ce61-50c9-4cff-bd32-4a8093408d18" providerId="ADAL" clId="{AED67870-57CB-4EE9-8412-0C24E9159C96}" dt="2021-05-20T16:47:09.310" v="14583"/>
          <ac:spMkLst>
            <pc:docMk/>
            <pc:sldMk cId="906185523" sldId="321"/>
            <ac:spMk id="30" creationId="{84528A19-7BFA-41F2-99E2-345A0A230E78}"/>
          </ac:spMkLst>
        </pc:spChg>
        <pc:spChg chg="mod modVis">
          <ac:chgData name="Fanti Coelho Lima Rachel (Student Com20)" userId="8862ce61-50c9-4cff-bd32-4a8093408d18" providerId="ADAL" clId="{AED67870-57CB-4EE9-8412-0C24E9159C96}" dt="2021-05-20T16:46:13.782" v="14580" actId="14429"/>
          <ac:spMkLst>
            <pc:docMk/>
            <pc:sldMk cId="906185523" sldId="321"/>
            <ac:spMk id="1028" creationId="{823AC064-BC96-4F32-8AE1-B2FD38754823}"/>
          </ac:spMkLst>
        </pc:spChg>
        <pc:grpChg chg="del">
          <ac:chgData name="Fanti Coelho Lima Rachel (Student Com20)" userId="8862ce61-50c9-4cff-bd32-4a8093408d18" providerId="ADAL" clId="{AED67870-57CB-4EE9-8412-0C24E9159C96}" dt="2021-05-20T16:45:40.031" v="14576" actId="478"/>
          <ac:grpSpMkLst>
            <pc:docMk/>
            <pc:sldMk cId="906185523" sldId="321"/>
            <ac:grpSpMk id="13" creationId="{028D0700-58CC-497D-9D3C-B79890766F92}"/>
          </ac:grpSpMkLst>
        </pc:grpChg>
        <pc:grpChg chg="del">
          <ac:chgData name="Fanti Coelho Lima Rachel (Student Com20)" userId="8862ce61-50c9-4cff-bd32-4a8093408d18" providerId="ADAL" clId="{AED67870-57CB-4EE9-8412-0C24E9159C96}" dt="2021-05-20T16:45:40.031" v="14576" actId="478"/>
          <ac:grpSpMkLst>
            <pc:docMk/>
            <pc:sldMk cId="906185523" sldId="321"/>
            <ac:grpSpMk id="18" creationId="{9E3A4D8A-EFF2-4F1E-923B-BFB18BE0839B}"/>
          </ac:grpSpMkLst>
        </pc:grpChg>
        <pc:picChg chg="add del">
          <ac:chgData name="Fanti Coelho Lima Rachel (Student Com20)" userId="8862ce61-50c9-4cff-bd32-4a8093408d18" providerId="ADAL" clId="{AED67870-57CB-4EE9-8412-0C24E9159C96}" dt="2021-05-20T16:46:47.962" v="14582" actId="478"/>
          <ac:picMkLst>
            <pc:docMk/>
            <pc:sldMk cId="906185523" sldId="321"/>
            <ac:picMk id="3" creationId="{F4CFCA63-C61F-4BFC-80A0-3C83FC22C2F1}"/>
          </ac:picMkLst>
        </pc:picChg>
        <pc:picChg chg="del">
          <ac:chgData name="Fanti Coelho Lima Rachel (Student Com20)" userId="8862ce61-50c9-4cff-bd32-4a8093408d18" providerId="ADAL" clId="{AED67870-57CB-4EE9-8412-0C24E9159C96}" dt="2021-05-20T16:45:40.031" v="14576" actId="478"/>
          <ac:picMkLst>
            <pc:docMk/>
            <pc:sldMk cId="906185523" sldId="321"/>
            <ac:picMk id="9" creationId="{C519F574-A1F0-47C6-A18F-CFAEADC1B4C7}"/>
          </ac:picMkLst>
        </pc:picChg>
        <pc:picChg chg="del">
          <ac:chgData name="Fanti Coelho Lima Rachel (Student Com20)" userId="8862ce61-50c9-4cff-bd32-4a8093408d18" providerId="ADAL" clId="{AED67870-57CB-4EE9-8412-0C24E9159C96}" dt="2021-05-20T16:45:40.031" v="14576" actId="478"/>
          <ac:picMkLst>
            <pc:docMk/>
            <pc:sldMk cId="906185523" sldId="321"/>
            <ac:picMk id="11" creationId="{57D44E12-0735-45FC-A21F-AC01A5F7A00A}"/>
          </ac:picMkLst>
        </pc:picChg>
        <pc:picChg chg="del">
          <ac:chgData name="Fanti Coelho Lima Rachel (Student Com20)" userId="8862ce61-50c9-4cff-bd32-4a8093408d18" providerId="ADAL" clId="{AED67870-57CB-4EE9-8412-0C24E9159C96}" dt="2021-05-20T16:45:40.031" v="14576" actId="478"/>
          <ac:picMkLst>
            <pc:docMk/>
            <pc:sldMk cId="906185523" sldId="321"/>
            <ac:picMk id="21" creationId="{6D59EB7F-7F8B-48AB-8753-C60422F56F40}"/>
          </ac:picMkLst>
        </pc:picChg>
        <pc:picChg chg="del">
          <ac:chgData name="Fanti Coelho Lima Rachel (Student Com20)" userId="8862ce61-50c9-4cff-bd32-4a8093408d18" providerId="ADAL" clId="{AED67870-57CB-4EE9-8412-0C24E9159C96}" dt="2021-05-20T16:45:40.031" v="14576" actId="478"/>
          <ac:picMkLst>
            <pc:docMk/>
            <pc:sldMk cId="906185523" sldId="321"/>
            <ac:picMk id="23" creationId="{AD75C8B9-3C13-4349-9FFF-9AF824293275}"/>
          </ac:picMkLst>
        </pc:picChg>
        <pc:picChg chg="del">
          <ac:chgData name="Fanti Coelho Lima Rachel (Student Com20)" userId="8862ce61-50c9-4cff-bd32-4a8093408d18" providerId="ADAL" clId="{AED67870-57CB-4EE9-8412-0C24E9159C96}" dt="2021-05-20T16:45:40.031" v="14576" actId="478"/>
          <ac:picMkLst>
            <pc:docMk/>
            <pc:sldMk cId="906185523" sldId="321"/>
            <ac:picMk id="24" creationId="{B783A854-1FC1-49F6-8E7D-153E7BA2DDFF}"/>
          </ac:picMkLst>
        </pc:picChg>
        <pc:picChg chg="del">
          <ac:chgData name="Fanti Coelho Lima Rachel (Student Com20)" userId="8862ce61-50c9-4cff-bd32-4a8093408d18" providerId="ADAL" clId="{AED67870-57CB-4EE9-8412-0C24E9159C96}" dt="2021-05-20T16:45:40.031" v="14576" actId="478"/>
          <ac:picMkLst>
            <pc:docMk/>
            <pc:sldMk cId="906185523" sldId="321"/>
            <ac:picMk id="25" creationId="{B6E325F8-597F-42B5-A260-25ED76F70FCF}"/>
          </ac:picMkLst>
        </pc:picChg>
        <pc:picChg chg="add mod">
          <ac:chgData name="Fanti Coelho Lima Rachel (Student Com20)" userId="8862ce61-50c9-4cff-bd32-4a8093408d18" providerId="ADAL" clId="{AED67870-57CB-4EE9-8412-0C24E9159C96}" dt="2021-05-20T16:47:12.867" v="14585" actId="1076"/>
          <ac:picMkLst>
            <pc:docMk/>
            <pc:sldMk cId="906185523" sldId="321"/>
            <ac:picMk id="29" creationId="{0A07A7F5-F4B5-4165-9286-BA894B5837EF}"/>
          </ac:picMkLst>
        </pc:picChg>
      </pc:sldChg>
      <pc:sldChg chg="addSp delSp add del setBg delDesignElem">
        <pc:chgData name="Fanti Coelho Lima Rachel (Student Com20)" userId="8862ce61-50c9-4cff-bd32-4a8093408d18" providerId="ADAL" clId="{AED67870-57CB-4EE9-8412-0C24E9159C96}" dt="2021-05-20T16:45:34.744" v="14574"/>
        <pc:sldMkLst>
          <pc:docMk/>
          <pc:sldMk cId="2934421843" sldId="321"/>
        </pc:sldMkLst>
        <pc:spChg chg="add del">
          <ac:chgData name="Fanti Coelho Lima Rachel (Student Com20)" userId="8862ce61-50c9-4cff-bd32-4a8093408d18" providerId="ADAL" clId="{AED67870-57CB-4EE9-8412-0C24E9159C96}" dt="2021-05-20T16:45:34.744" v="14574"/>
          <ac:spMkLst>
            <pc:docMk/>
            <pc:sldMk cId="2934421843" sldId="321"/>
            <ac:spMk id="1028" creationId="{823AC064-BC96-4F32-8AE1-B2FD38754823}"/>
          </ac:spMkLst>
        </pc:spChg>
        <pc:cxnChg chg="add del">
          <ac:chgData name="Fanti Coelho Lima Rachel (Student Com20)" userId="8862ce61-50c9-4cff-bd32-4a8093408d18" providerId="ADAL" clId="{AED67870-57CB-4EE9-8412-0C24E9159C96}" dt="2021-05-20T16:45:34.744" v="14574"/>
          <ac:cxnSpMkLst>
            <pc:docMk/>
            <pc:sldMk cId="2934421843" sldId="321"/>
            <ac:cxnSpMk id="1029" creationId="{7E7C77BC-7138-40B1-A15B-20F57A494629}"/>
          </ac:cxnSpMkLst>
        </pc:cxnChg>
      </pc:sldChg>
      <pc:sldChg chg="modSp mod">
        <pc:chgData name="Fanti Coelho Lima Rachel (Student Com20)" userId="8862ce61-50c9-4cff-bd32-4a8093408d18" providerId="ADAL" clId="{AED67870-57CB-4EE9-8412-0C24E9159C96}" dt="2021-05-23T20:45:26.266" v="15716" actId="554"/>
        <pc:sldMkLst>
          <pc:docMk/>
          <pc:sldMk cId="2686594587" sldId="322"/>
        </pc:sldMkLst>
        <pc:spChg chg="mod">
          <ac:chgData name="Fanti Coelho Lima Rachel (Student Com20)" userId="8862ce61-50c9-4cff-bd32-4a8093408d18" providerId="ADAL" clId="{AED67870-57CB-4EE9-8412-0C24E9159C96}" dt="2021-05-23T20:45:26.266" v="15716" actId="554"/>
          <ac:spMkLst>
            <pc:docMk/>
            <pc:sldMk cId="2686594587" sldId="322"/>
            <ac:spMk id="6" creationId="{07A7C8C9-77B4-42B3-950D-923AFB25BFBF}"/>
          </ac:spMkLst>
        </pc:spChg>
        <pc:spChg chg="mod">
          <ac:chgData name="Fanti Coelho Lima Rachel (Student Com20)" userId="8862ce61-50c9-4cff-bd32-4a8093408d18" providerId="ADAL" clId="{AED67870-57CB-4EE9-8412-0C24E9159C96}" dt="2021-05-23T20:45:26.266" v="15716" actId="554"/>
          <ac:spMkLst>
            <pc:docMk/>
            <pc:sldMk cId="2686594587" sldId="322"/>
            <ac:spMk id="9" creationId="{2D821F63-4A31-437A-81A0-88E1B791E95E}"/>
          </ac:spMkLst>
        </pc:spChg>
        <pc:spChg chg="mod">
          <ac:chgData name="Fanti Coelho Lima Rachel (Student Com20)" userId="8862ce61-50c9-4cff-bd32-4a8093408d18" providerId="ADAL" clId="{AED67870-57CB-4EE9-8412-0C24E9159C96}" dt="2021-05-23T14:39:01.588" v="15404" actId="1076"/>
          <ac:spMkLst>
            <pc:docMk/>
            <pc:sldMk cId="2686594587" sldId="322"/>
            <ac:spMk id="15" creationId="{41C648FF-5C85-42CC-B06B-C66DBD207F79}"/>
          </ac:spMkLst>
        </pc:spChg>
        <pc:picChg chg="mod">
          <ac:chgData name="Fanti Coelho Lima Rachel (Student Com20)" userId="8862ce61-50c9-4cff-bd32-4a8093408d18" providerId="ADAL" clId="{AED67870-57CB-4EE9-8412-0C24E9159C96}" dt="2021-05-23T20:45:08.818" v="15714" actId="1036"/>
          <ac:picMkLst>
            <pc:docMk/>
            <pc:sldMk cId="2686594587" sldId="322"/>
            <ac:picMk id="3" creationId="{B26E5815-70DC-4E39-A24A-6C6E20C4E345}"/>
          </ac:picMkLst>
        </pc:picChg>
        <pc:picChg chg="mod">
          <ac:chgData name="Fanti Coelho Lima Rachel (Student Com20)" userId="8862ce61-50c9-4cff-bd32-4a8093408d18" providerId="ADAL" clId="{AED67870-57CB-4EE9-8412-0C24E9159C96}" dt="2021-05-23T20:45:08.818" v="15714" actId="1036"/>
          <ac:picMkLst>
            <pc:docMk/>
            <pc:sldMk cId="2686594587" sldId="322"/>
            <ac:picMk id="11" creationId="{85FDE8FE-4164-4F63-85C1-A5206C5A7830}"/>
          </ac:picMkLst>
        </pc:picChg>
        <pc:picChg chg="mod">
          <ac:chgData name="Fanti Coelho Lima Rachel (Student Com20)" userId="8862ce61-50c9-4cff-bd32-4a8093408d18" providerId="ADAL" clId="{AED67870-57CB-4EE9-8412-0C24E9159C96}" dt="2021-05-23T20:45:14.640" v="15715" actId="554"/>
          <ac:picMkLst>
            <pc:docMk/>
            <pc:sldMk cId="2686594587" sldId="322"/>
            <ac:picMk id="12" creationId="{B42F1C4B-9A88-4F0A-B7E7-3297FBC945E2}"/>
          </ac:picMkLst>
        </pc:picChg>
        <pc:picChg chg="mod modCrop">
          <ac:chgData name="Fanti Coelho Lima Rachel (Student Com20)" userId="8862ce61-50c9-4cff-bd32-4a8093408d18" providerId="ADAL" clId="{AED67870-57CB-4EE9-8412-0C24E9159C96}" dt="2021-05-23T20:45:14.640" v="15715" actId="554"/>
          <ac:picMkLst>
            <pc:docMk/>
            <pc:sldMk cId="2686594587" sldId="322"/>
            <ac:picMk id="13" creationId="{235505DE-11B4-47BC-9066-72AE53E4097D}"/>
          </ac:picMkLst>
        </pc:picChg>
        <pc:picChg chg="mod">
          <ac:chgData name="Fanti Coelho Lima Rachel (Student Com20)" userId="8862ce61-50c9-4cff-bd32-4a8093408d18" providerId="ADAL" clId="{AED67870-57CB-4EE9-8412-0C24E9159C96}" dt="2021-05-23T14:38:41.164" v="15399" actId="1076"/>
          <ac:picMkLst>
            <pc:docMk/>
            <pc:sldMk cId="2686594587" sldId="322"/>
            <ac:picMk id="14" creationId="{767E7D03-F939-45AD-9077-66D9401263FD}"/>
          </ac:picMkLst>
        </pc:picChg>
      </pc:sldChg>
      <pc:sldChg chg="add del">
        <pc:chgData name="Fanti Coelho Lima Rachel (Student Com20)" userId="8862ce61-50c9-4cff-bd32-4a8093408d18" providerId="ADAL" clId="{AED67870-57CB-4EE9-8412-0C24E9159C96}" dt="2021-05-20T16:46:04.041" v="14578"/>
        <pc:sldMkLst>
          <pc:docMk/>
          <pc:sldMk cId="4118957629" sldId="322"/>
        </pc:sldMkLst>
      </pc:sldChg>
      <pc:sldChg chg="addSp modSp add mod modAnim">
        <pc:chgData name="Fanti Coelho Lima Rachel (Student Com20)" userId="8862ce61-50c9-4cff-bd32-4a8093408d18" providerId="ADAL" clId="{AED67870-57CB-4EE9-8412-0C24E9159C96}" dt="2021-05-27T10:45:48.624" v="16368" actId="313"/>
        <pc:sldMkLst>
          <pc:docMk/>
          <pc:sldMk cId="2600568655" sldId="323"/>
        </pc:sldMkLst>
        <pc:spChg chg="mod">
          <ac:chgData name="Fanti Coelho Lima Rachel (Student Com20)" userId="8862ce61-50c9-4cff-bd32-4a8093408d18" providerId="ADAL" clId="{AED67870-57CB-4EE9-8412-0C24E9159C96}" dt="2021-05-23T17:24:08.673" v="15684" actId="14100"/>
          <ac:spMkLst>
            <pc:docMk/>
            <pc:sldMk cId="2600568655" sldId="323"/>
            <ac:spMk id="9" creationId="{A2DBC505-67D0-42DB-AFDC-5C0AC5E46A1A}"/>
          </ac:spMkLst>
        </pc:spChg>
        <pc:spChg chg="mod">
          <ac:chgData name="Fanti Coelho Lima Rachel (Student Com20)" userId="8862ce61-50c9-4cff-bd32-4a8093408d18" providerId="ADAL" clId="{AED67870-57CB-4EE9-8412-0C24E9159C96}" dt="2021-05-26T19:14:21.966" v="16132" actId="14100"/>
          <ac:spMkLst>
            <pc:docMk/>
            <pc:sldMk cId="2600568655" sldId="323"/>
            <ac:spMk id="20" creationId="{1215F6AB-7B89-4201-B395-3B4FABD9ACB7}"/>
          </ac:spMkLst>
        </pc:spChg>
        <pc:spChg chg="mod">
          <ac:chgData name="Fanti Coelho Lima Rachel (Student Com20)" userId="8862ce61-50c9-4cff-bd32-4a8093408d18" providerId="ADAL" clId="{AED67870-57CB-4EE9-8412-0C24E9159C96}" dt="2021-05-26T19:13:06.216" v="16125" actId="1076"/>
          <ac:spMkLst>
            <pc:docMk/>
            <pc:sldMk cId="2600568655" sldId="323"/>
            <ac:spMk id="21" creationId="{97923CA6-6359-482E-8809-21C4F337D5F3}"/>
          </ac:spMkLst>
        </pc:spChg>
        <pc:spChg chg="add mod">
          <ac:chgData name="Fanti Coelho Lima Rachel (Student Com20)" userId="8862ce61-50c9-4cff-bd32-4a8093408d18" providerId="ADAL" clId="{AED67870-57CB-4EE9-8412-0C24E9159C96}" dt="2021-05-27T10:45:48.624" v="16368" actId="313"/>
          <ac:spMkLst>
            <pc:docMk/>
            <pc:sldMk cId="2600568655" sldId="323"/>
            <ac:spMk id="26" creationId="{16D990CC-170B-4ADF-8499-E85736BC5B7B}"/>
          </ac:spMkLst>
        </pc:spChg>
        <pc:grpChg chg="mod">
          <ac:chgData name="Fanti Coelho Lima Rachel (Student Com20)" userId="8862ce61-50c9-4cff-bd32-4a8093408d18" providerId="ADAL" clId="{AED67870-57CB-4EE9-8412-0C24E9159C96}" dt="2021-05-23T17:24:22.761" v="15686" actId="14100"/>
          <ac:grpSpMkLst>
            <pc:docMk/>
            <pc:sldMk cId="2600568655" sldId="323"/>
            <ac:grpSpMk id="22" creationId="{C43D14AD-AF92-4B13-8C7C-35B1AAB3AD50}"/>
          </ac:grpSpMkLst>
        </pc:grpChg>
        <pc:grpChg chg="mod">
          <ac:chgData name="Fanti Coelho Lima Rachel (Student Com20)" userId="8862ce61-50c9-4cff-bd32-4a8093408d18" providerId="ADAL" clId="{AED67870-57CB-4EE9-8412-0C24E9159C96}" dt="2021-05-23T17:24:34.872" v="15690" actId="1038"/>
          <ac:grpSpMkLst>
            <pc:docMk/>
            <pc:sldMk cId="2600568655" sldId="323"/>
            <ac:grpSpMk id="23" creationId="{099CB258-3839-40E0-8E24-3BAB2EDA0808}"/>
          </ac:grpSpMkLst>
        </pc:grpChg>
        <pc:grpChg chg="mod">
          <ac:chgData name="Fanti Coelho Lima Rachel (Student Com20)" userId="8862ce61-50c9-4cff-bd32-4a8093408d18" providerId="ADAL" clId="{AED67870-57CB-4EE9-8412-0C24E9159C96}" dt="2021-05-23T17:24:08.673" v="15684" actId="14100"/>
          <ac:grpSpMkLst>
            <pc:docMk/>
            <pc:sldMk cId="2600568655" sldId="323"/>
            <ac:grpSpMk id="24" creationId="{EBDB106E-03D6-4784-A99D-B8E12BE7693E}"/>
          </ac:grpSpMkLst>
        </pc:grpChg>
        <pc:grpChg chg="mod">
          <ac:chgData name="Fanti Coelho Lima Rachel (Student Com20)" userId="8862ce61-50c9-4cff-bd32-4a8093408d18" providerId="ADAL" clId="{AED67870-57CB-4EE9-8412-0C24E9159C96}" dt="2021-05-26T19:14:32.508" v="16134" actId="14100"/>
          <ac:grpSpMkLst>
            <pc:docMk/>
            <pc:sldMk cId="2600568655" sldId="323"/>
            <ac:grpSpMk id="25" creationId="{EB5338BC-FB62-479A-A929-ECBEED4C8D15}"/>
          </ac:grpSpMkLst>
        </pc:grpChg>
        <pc:graphicFrameChg chg="mod modGraphic">
          <ac:chgData name="Fanti Coelho Lima Rachel (Student Com20)" userId="8862ce61-50c9-4cff-bd32-4a8093408d18" providerId="ADAL" clId="{AED67870-57CB-4EE9-8412-0C24E9159C96}" dt="2021-05-23T17:25:41.727" v="15703" actId="242"/>
          <ac:graphicFrameMkLst>
            <pc:docMk/>
            <pc:sldMk cId="2600568655" sldId="323"/>
            <ac:graphicFrameMk id="4" creationId="{940FDDC6-916A-4029-999D-2311564AD170}"/>
          </ac:graphicFrameMkLst>
        </pc:graphicFrameChg>
      </pc:sldChg>
      <pc:sldChg chg="modSp new del mod">
        <pc:chgData name="Fanti Coelho Lima Rachel (Student Com20)" userId="8862ce61-50c9-4cff-bd32-4a8093408d18" providerId="ADAL" clId="{AED67870-57CB-4EE9-8412-0C24E9159C96}" dt="2021-05-27T09:03:02.506" v="16156" actId="47"/>
        <pc:sldMkLst>
          <pc:docMk/>
          <pc:sldMk cId="224071511" sldId="324"/>
        </pc:sldMkLst>
        <pc:spChg chg="mod">
          <ac:chgData name="Fanti Coelho Lima Rachel (Student Com20)" userId="8862ce61-50c9-4cff-bd32-4a8093408d18" providerId="ADAL" clId="{AED67870-57CB-4EE9-8412-0C24E9159C96}" dt="2021-05-27T09:02:59.252" v="16155" actId="21"/>
          <ac:spMkLst>
            <pc:docMk/>
            <pc:sldMk cId="224071511" sldId="324"/>
            <ac:spMk id="3" creationId="{BC2D36CA-C2B2-42C5-AADF-7A916223EB0B}"/>
          </ac:spMkLst>
        </pc:spChg>
      </pc:sldChg>
      <pc:sldChg chg="addSp delSp modSp mod">
        <pc:chgData name="Fanti Coelho Lima Rachel (Student Com20)" userId="8862ce61-50c9-4cff-bd32-4a8093408d18" providerId="ADAL" clId="{AED67870-57CB-4EE9-8412-0C24E9159C96}" dt="2021-05-23T17:07:42.723" v="15547" actId="1076"/>
        <pc:sldMkLst>
          <pc:docMk/>
          <pc:sldMk cId="4105622052" sldId="325"/>
        </pc:sldMkLst>
        <pc:spChg chg="add del mod">
          <ac:chgData name="Fanti Coelho Lima Rachel (Student Com20)" userId="8862ce61-50c9-4cff-bd32-4a8093408d18" providerId="ADAL" clId="{AED67870-57CB-4EE9-8412-0C24E9159C96}" dt="2021-05-23T17:07:09.941" v="15543" actId="478"/>
          <ac:spMkLst>
            <pc:docMk/>
            <pc:sldMk cId="4105622052" sldId="325"/>
            <ac:spMk id="4" creationId="{5382E3C9-F851-4C7D-8D5E-728EDA6AF629}"/>
          </ac:spMkLst>
        </pc:spChg>
        <pc:spChg chg="del mod">
          <ac:chgData name="Fanti Coelho Lima Rachel (Student Com20)" userId="8862ce61-50c9-4cff-bd32-4a8093408d18" providerId="ADAL" clId="{AED67870-57CB-4EE9-8412-0C24E9159C96}" dt="2021-05-23T17:05:58.563" v="15494" actId="478"/>
          <ac:spMkLst>
            <pc:docMk/>
            <pc:sldMk cId="4105622052" sldId="325"/>
            <ac:spMk id="17" creationId="{5998AEE4-B22E-4CD3-922F-3CFB9C377419}"/>
          </ac:spMkLst>
        </pc:spChg>
        <pc:spChg chg="del mod">
          <ac:chgData name="Fanti Coelho Lima Rachel (Student Com20)" userId="8862ce61-50c9-4cff-bd32-4a8093408d18" providerId="ADAL" clId="{AED67870-57CB-4EE9-8412-0C24E9159C96}" dt="2021-05-23T17:06:17.024" v="15505"/>
          <ac:spMkLst>
            <pc:docMk/>
            <pc:sldMk cId="4105622052" sldId="325"/>
            <ac:spMk id="18" creationId="{2148A98B-CE60-4FAA-BA40-7C2B770DF0A7}"/>
          </ac:spMkLst>
        </pc:spChg>
        <pc:spChg chg="del">
          <ac:chgData name="Fanti Coelho Lima Rachel (Student Com20)" userId="8862ce61-50c9-4cff-bd32-4a8093408d18" providerId="ADAL" clId="{AED67870-57CB-4EE9-8412-0C24E9159C96}" dt="2021-05-23T17:06:10.362" v="15502" actId="478"/>
          <ac:spMkLst>
            <pc:docMk/>
            <pc:sldMk cId="4105622052" sldId="325"/>
            <ac:spMk id="19" creationId="{ECDF55D4-DF9D-48F8-BC63-3DFA70D62846}"/>
          </ac:spMkLst>
        </pc:spChg>
        <pc:spChg chg="del mod">
          <ac:chgData name="Fanti Coelho Lima Rachel (Student Com20)" userId="8862ce61-50c9-4cff-bd32-4a8093408d18" providerId="ADAL" clId="{AED67870-57CB-4EE9-8412-0C24E9159C96}" dt="2021-05-23T17:05:58.565" v="15496"/>
          <ac:spMkLst>
            <pc:docMk/>
            <pc:sldMk cId="4105622052" sldId="325"/>
            <ac:spMk id="20" creationId="{D4393FE0-3D70-4909-9F7F-3F6BBBB6DF17}"/>
          </ac:spMkLst>
        </pc:spChg>
        <pc:spChg chg="add mod">
          <ac:chgData name="Fanti Coelho Lima Rachel (Student Com20)" userId="8862ce61-50c9-4cff-bd32-4a8093408d18" providerId="ADAL" clId="{AED67870-57CB-4EE9-8412-0C24E9159C96}" dt="2021-05-23T17:07:42.723" v="15547" actId="1076"/>
          <ac:spMkLst>
            <pc:docMk/>
            <pc:sldMk cId="4105622052" sldId="325"/>
            <ac:spMk id="21" creationId="{CF6C2917-5844-4797-AB3E-35B69FE413F1}"/>
          </ac:spMkLst>
        </pc:spChg>
        <pc:graphicFrameChg chg="del">
          <ac:chgData name="Fanti Coelho Lima Rachel (Student Com20)" userId="8862ce61-50c9-4cff-bd32-4a8093408d18" providerId="ADAL" clId="{AED67870-57CB-4EE9-8412-0C24E9159C96}" dt="2021-05-23T17:07:06.044" v="15542" actId="478"/>
          <ac:graphicFrameMkLst>
            <pc:docMk/>
            <pc:sldMk cId="4105622052" sldId="325"/>
            <ac:graphicFrameMk id="16" creationId="{6F6FD18A-427A-42DB-A4F8-2A4FB823FB45}"/>
          </ac:graphicFrameMkLst>
        </pc:graphicFrameChg>
      </pc:sldChg>
      <pc:sldChg chg="addSp delSp modSp new del mod">
        <pc:chgData name="Fanti Coelho Lima Rachel (Student Com20)" userId="8862ce61-50c9-4cff-bd32-4a8093408d18" providerId="ADAL" clId="{AED67870-57CB-4EE9-8412-0C24E9159C96}" dt="2021-05-23T17:05:38.396" v="15487" actId="47"/>
        <pc:sldMkLst>
          <pc:docMk/>
          <pc:sldMk cId="271798170" sldId="326"/>
        </pc:sldMkLst>
        <pc:spChg chg="mod">
          <ac:chgData name="Fanti Coelho Lima Rachel (Student Com20)" userId="8862ce61-50c9-4cff-bd32-4a8093408d18" providerId="ADAL" clId="{AED67870-57CB-4EE9-8412-0C24E9159C96}" dt="2021-05-23T17:05:11.477" v="15482"/>
          <ac:spMkLst>
            <pc:docMk/>
            <pc:sldMk cId="271798170" sldId="326"/>
            <ac:spMk id="2" creationId="{BF2AB3F3-E3F1-4275-9E91-182526CBBAD0}"/>
          </ac:spMkLst>
        </pc:spChg>
        <pc:spChg chg="del">
          <ac:chgData name="Fanti Coelho Lima Rachel (Student Com20)" userId="8862ce61-50c9-4cff-bd32-4a8093408d18" providerId="ADAL" clId="{AED67870-57CB-4EE9-8412-0C24E9159C96}" dt="2021-05-23T17:05:03.058" v="15480" actId="478"/>
          <ac:spMkLst>
            <pc:docMk/>
            <pc:sldMk cId="271798170" sldId="326"/>
            <ac:spMk id="3" creationId="{B65A69B5-DAC1-45A9-BB1F-56324DB2E818}"/>
          </ac:spMkLst>
        </pc:spChg>
        <pc:spChg chg="add del mod">
          <ac:chgData name="Fanti Coelho Lima Rachel (Student Com20)" userId="8862ce61-50c9-4cff-bd32-4a8093408d18" providerId="ADAL" clId="{AED67870-57CB-4EE9-8412-0C24E9159C96}" dt="2021-05-23T17:05:35.705" v="15486" actId="21"/>
          <ac:spMkLst>
            <pc:docMk/>
            <pc:sldMk cId="271798170" sldId="326"/>
            <ac:spMk id="4" creationId="{866DD18E-4F0A-4286-A8E1-4690EC170F20}"/>
          </ac:spMkLst>
        </pc:spChg>
      </pc:sldChg>
      <pc:sldChg chg="modSp add">
        <pc:chgData name="Fanti Coelho Lima Rachel (Student Com20)" userId="8862ce61-50c9-4cff-bd32-4a8093408d18" providerId="ADAL" clId="{AED67870-57CB-4EE9-8412-0C24E9159C96}" dt="2021-05-23T17:05:29.183" v="15485" actId="478"/>
        <pc:sldMkLst>
          <pc:docMk/>
          <pc:sldMk cId="2946945028" sldId="327"/>
        </pc:sldMkLst>
        <pc:graphicFrameChg chg="mod">
          <ac:chgData name="Fanti Coelho Lima Rachel (Student Com20)" userId="8862ce61-50c9-4cff-bd32-4a8093408d18" providerId="ADAL" clId="{AED67870-57CB-4EE9-8412-0C24E9159C96}" dt="2021-05-23T17:05:29.183" v="15485" actId="478"/>
          <ac:graphicFrameMkLst>
            <pc:docMk/>
            <pc:sldMk cId="2946945028" sldId="327"/>
            <ac:graphicFrameMk id="16" creationId="{6F6FD18A-427A-42DB-A4F8-2A4FB823FB45}"/>
          </ac:graphicFrameMkLst>
        </pc:graphicFrameChg>
      </pc:sldChg>
    </pc:docChg>
  </pc:docChgLst>
  <pc:docChgLst>
    <pc:chgData name="Liu Guangqiang (Student Com20)" userId="S::guliu@unibz.it::32aa47bd-267a-4ba8-bec0-928f3fbda73a" providerId="AD" clId="Web-{10F06190-70C4-F520-62C6-DD4B544F5EDA}"/>
    <pc:docChg chg="addSld delSld modSld">
      <pc:chgData name="Liu Guangqiang (Student Com20)" userId="S::guliu@unibz.it::32aa47bd-267a-4ba8-bec0-928f3fbda73a" providerId="AD" clId="Web-{10F06190-70C4-F520-62C6-DD4B544F5EDA}" dt="2021-05-22T14:16:52.897" v="508" actId="20577"/>
      <pc:docMkLst>
        <pc:docMk/>
      </pc:docMkLst>
      <pc:sldChg chg="modSp">
        <pc:chgData name="Liu Guangqiang (Student Com20)" userId="S::guliu@unibz.it::32aa47bd-267a-4ba8-bec0-928f3fbda73a" providerId="AD" clId="Web-{10F06190-70C4-F520-62C6-DD4B544F5EDA}" dt="2021-05-22T14:16:52.897" v="508" actId="20577"/>
        <pc:sldMkLst>
          <pc:docMk/>
          <pc:sldMk cId="252242969" sldId="279"/>
        </pc:sldMkLst>
        <pc:spChg chg="mod">
          <ac:chgData name="Liu Guangqiang (Student Com20)" userId="S::guliu@unibz.it::32aa47bd-267a-4ba8-bec0-928f3fbda73a" providerId="AD" clId="Web-{10F06190-70C4-F520-62C6-DD4B544F5EDA}" dt="2021-05-22T14:16:52.897" v="508" actId="20577"/>
          <ac:spMkLst>
            <pc:docMk/>
            <pc:sldMk cId="252242969" sldId="279"/>
            <ac:spMk id="3" creationId="{0CA8BB84-3FAD-4A27-A2E7-645118726333}"/>
          </ac:spMkLst>
        </pc:spChg>
      </pc:sldChg>
      <pc:sldChg chg="addSp delSp modSp">
        <pc:chgData name="Liu Guangqiang (Student Com20)" userId="S::guliu@unibz.it::32aa47bd-267a-4ba8-bec0-928f3fbda73a" providerId="AD" clId="Web-{10F06190-70C4-F520-62C6-DD4B544F5EDA}" dt="2021-05-22T14:11:41.782" v="501" actId="1076"/>
        <pc:sldMkLst>
          <pc:docMk/>
          <pc:sldMk cId="1664551725" sldId="319"/>
        </pc:sldMkLst>
        <pc:spChg chg="mod">
          <ac:chgData name="Liu Guangqiang (Student Com20)" userId="S::guliu@unibz.it::32aa47bd-267a-4ba8-bec0-928f3fbda73a" providerId="AD" clId="Web-{10F06190-70C4-F520-62C6-DD4B544F5EDA}" dt="2021-05-22T14:11:34.438" v="500" actId="1076"/>
          <ac:spMkLst>
            <pc:docMk/>
            <pc:sldMk cId="1664551725" sldId="319"/>
            <ac:spMk id="9" creationId="{2D821F63-4A31-437A-81A0-88E1B791E95E}"/>
          </ac:spMkLst>
        </pc:spChg>
        <pc:spChg chg="add mod">
          <ac:chgData name="Liu Guangqiang (Student Com20)" userId="S::guliu@unibz.it::32aa47bd-267a-4ba8-bec0-928f3fbda73a" providerId="AD" clId="Web-{10F06190-70C4-F520-62C6-DD4B544F5EDA}" dt="2021-05-22T14:11:28.297" v="498" actId="1076"/>
          <ac:spMkLst>
            <pc:docMk/>
            <pc:sldMk cId="1664551725" sldId="319"/>
            <ac:spMk id="11" creationId="{9FC0B363-6A26-4F14-8DA8-EFE081A6E707}"/>
          </ac:spMkLst>
        </pc:spChg>
        <pc:picChg chg="mod">
          <ac:chgData name="Liu Guangqiang (Student Com20)" userId="S::guliu@unibz.it::32aa47bd-267a-4ba8-bec0-928f3fbda73a" providerId="AD" clId="Web-{10F06190-70C4-F520-62C6-DD4B544F5EDA}" dt="2021-05-22T14:04:11.852" v="298" actId="14100"/>
          <ac:picMkLst>
            <pc:docMk/>
            <pc:sldMk cId="1664551725" sldId="319"/>
            <ac:picMk id="3" creationId="{6B17E436-5DCD-4164-B1FA-9B411BA9AAC6}"/>
          </ac:picMkLst>
        </pc:picChg>
        <pc:picChg chg="mod">
          <ac:chgData name="Liu Guangqiang (Student Com20)" userId="S::guliu@unibz.it::32aa47bd-267a-4ba8-bec0-928f3fbda73a" providerId="AD" clId="Web-{10F06190-70C4-F520-62C6-DD4B544F5EDA}" dt="2021-05-22T14:11:31.047" v="499" actId="1076"/>
          <ac:picMkLst>
            <pc:docMk/>
            <pc:sldMk cId="1664551725" sldId="319"/>
            <ac:picMk id="5" creationId="{6429B41E-F5A7-41D1-94F0-0247A11C68A9}"/>
          </ac:picMkLst>
        </pc:picChg>
        <pc:picChg chg="mod">
          <ac:chgData name="Liu Guangqiang (Student Com20)" userId="S::guliu@unibz.it::32aa47bd-267a-4ba8-bec0-928f3fbda73a" providerId="AD" clId="Web-{10F06190-70C4-F520-62C6-DD4B544F5EDA}" dt="2021-05-22T14:11:41.782" v="501" actId="1076"/>
          <ac:picMkLst>
            <pc:docMk/>
            <pc:sldMk cId="1664551725" sldId="319"/>
            <ac:picMk id="7" creationId="{823DB67B-6C6D-46FA-8479-6F072099FF68}"/>
          </ac:picMkLst>
        </pc:picChg>
        <pc:picChg chg="mod">
          <ac:chgData name="Liu Guangqiang (Student Com20)" userId="S::guliu@unibz.it::32aa47bd-267a-4ba8-bec0-928f3fbda73a" providerId="AD" clId="Web-{10F06190-70C4-F520-62C6-DD4B544F5EDA}" dt="2021-05-22T14:10:56.391" v="489" actId="1076"/>
          <ac:picMkLst>
            <pc:docMk/>
            <pc:sldMk cId="1664551725" sldId="319"/>
            <ac:picMk id="8" creationId="{11147F52-32E9-410C-9558-AB9EB7FA5D2B}"/>
          </ac:picMkLst>
        </pc:picChg>
        <pc:picChg chg="mod">
          <ac:chgData name="Liu Guangqiang (Student Com20)" userId="S::guliu@unibz.it::32aa47bd-267a-4ba8-bec0-928f3fbda73a" providerId="AD" clId="Web-{10F06190-70C4-F520-62C6-DD4B544F5EDA}" dt="2021-05-22T14:11:09.156" v="494" actId="1076"/>
          <ac:picMkLst>
            <pc:docMk/>
            <pc:sldMk cId="1664551725" sldId="319"/>
            <ac:picMk id="10" creationId="{C52D8D69-AD81-4C06-9F2C-5B7DD28D2F71}"/>
          </ac:picMkLst>
        </pc:picChg>
        <pc:picChg chg="del mod">
          <ac:chgData name="Liu Guangqiang (Student Com20)" userId="S::guliu@unibz.it::32aa47bd-267a-4ba8-bec0-928f3fbda73a" providerId="AD" clId="Web-{10F06190-70C4-F520-62C6-DD4B544F5EDA}" dt="2021-05-22T14:10:37.984" v="483"/>
          <ac:picMkLst>
            <pc:docMk/>
            <pc:sldMk cId="1664551725" sldId="319"/>
            <ac:picMk id="12" creationId="{B42F1C4B-9A88-4F0A-B7E7-3297FBC945E2}"/>
          </ac:picMkLst>
        </pc:picChg>
        <pc:picChg chg="del mod">
          <ac:chgData name="Liu Guangqiang (Student Com20)" userId="S::guliu@unibz.it::32aa47bd-267a-4ba8-bec0-928f3fbda73a" providerId="AD" clId="Web-{10F06190-70C4-F520-62C6-DD4B544F5EDA}" dt="2021-05-22T14:10:01.702" v="473"/>
          <ac:picMkLst>
            <pc:docMk/>
            <pc:sldMk cId="1664551725" sldId="319"/>
            <ac:picMk id="13" creationId="{235505DE-11B4-47BC-9066-72AE53E4097D}"/>
          </ac:picMkLst>
        </pc:picChg>
      </pc:sldChg>
      <pc:sldChg chg="new del">
        <pc:chgData name="Liu Guangqiang (Student Com20)" userId="S::guliu@unibz.it::32aa47bd-267a-4ba8-bec0-928f3fbda73a" providerId="AD" clId="Web-{10F06190-70C4-F520-62C6-DD4B544F5EDA}" dt="2021-05-22T13:51:59.948" v="2"/>
        <pc:sldMkLst>
          <pc:docMk/>
          <pc:sldMk cId="1371874697" sldId="321"/>
        </pc:sldMkLst>
      </pc:sldChg>
      <pc:sldChg chg="addSp delSp modSp add replId">
        <pc:chgData name="Liu Guangqiang (Student Com20)" userId="S::guliu@unibz.it::32aa47bd-267a-4ba8-bec0-928f3fbda73a" providerId="AD" clId="Web-{10F06190-70C4-F520-62C6-DD4B544F5EDA}" dt="2021-05-22T14:11:56.610" v="506" actId="1076"/>
        <pc:sldMkLst>
          <pc:docMk/>
          <pc:sldMk cId="2686594587" sldId="322"/>
        </pc:sldMkLst>
        <pc:spChg chg="mod">
          <ac:chgData name="Liu Guangqiang (Student Com20)" userId="S::guliu@unibz.it::32aa47bd-267a-4ba8-bec0-928f3fbda73a" providerId="AD" clId="Web-{10F06190-70C4-F520-62C6-DD4B544F5EDA}" dt="2021-05-22T13:52:58.667" v="19" actId="1076"/>
          <ac:spMkLst>
            <pc:docMk/>
            <pc:sldMk cId="2686594587" sldId="322"/>
            <ac:spMk id="9" creationId="{2D821F63-4A31-437A-81A0-88E1B791E95E}"/>
          </ac:spMkLst>
        </pc:spChg>
        <pc:spChg chg="add mod">
          <ac:chgData name="Liu Guangqiang (Student Com20)" userId="S::guliu@unibz.it::32aa47bd-267a-4ba8-bec0-928f3fbda73a" providerId="AD" clId="Web-{10F06190-70C4-F520-62C6-DD4B544F5EDA}" dt="2021-05-22T14:11:49.704" v="503" actId="1076"/>
          <ac:spMkLst>
            <pc:docMk/>
            <pc:sldMk cId="2686594587" sldId="322"/>
            <ac:spMk id="15" creationId="{41C648FF-5C85-42CC-B06B-C66DBD207F79}"/>
          </ac:spMkLst>
        </pc:spChg>
        <pc:picChg chg="del">
          <ac:chgData name="Liu Guangqiang (Student Com20)" userId="S::guliu@unibz.it::32aa47bd-267a-4ba8-bec0-928f3fbda73a" providerId="AD" clId="Web-{10F06190-70C4-F520-62C6-DD4B544F5EDA}" dt="2021-05-22T13:52:20.948" v="4"/>
          <ac:picMkLst>
            <pc:docMk/>
            <pc:sldMk cId="2686594587" sldId="322"/>
            <ac:picMk id="3" creationId="{6B17E436-5DCD-4164-B1FA-9B411BA9AAC6}"/>
          </ac:picMkLst>
        </pc:picChg>
        <pc:picChg chg="del">
          <ac:chgData name="Liu Guangqiang (Student Com20)" userId="S::guliu@unibz.it::32aa47bd-267a-4ba8-bec0-928f3fbda73a" providerId="AD" clId="Web-{10F06190-70C4-F520-62C6-DD4B544F5EDA}" dt="2021-05-22T13:52:23.714" v="6"/>
          <ac:picMkLst>
            <pc:docMk/>
            <pc:sldMk cId="2686594587" sldId="322"/>
            <ac:picMk id="5" creationId="{6429B41E-F5A7-41D1-94F0-0247A11C68A9}"/>
          </ac:picMkLst>
        </pc:picChg>
        <pc:picChg chg="del">
          <ac:chgData name="Liu Guangqiang (Student Com20)" userId="S::guliu@unibz.it::32aa47bd-267a-4ba8-bec0-928f3fbda73a" providerId="AD" clId="Web-{10F06190-70C4-F520-62C6-DD4B544F5EDA}" dt="2021-05-22T13:52:44.683" v="15"/>
          <ac:picMkLst>
            <pc:docMk/>
            <pc:sldMk cId="2686594587" sldId="322"/>
            <ac:picMk id="7" creationId="{823DB67B-6C6D-46FA-8479-6F072099FF68}"/>
          </ac:picMkLst>
        </pc:picChg>
        <pc:picChg chg="del">
          <ac:chgData name="Liu Guangqiang (Student Com20)" userId="S::guliu@unibz.it::32aa47bd-267a-4ba8-bec0-928f3fbda73a" providerId="AD" clId="Web-{10F06190-70C4-F520-62C6-DD4B544F5EDA}" dt="2021-05-22T13:52:19.448" v="3"/>
          <ac:picMkLst>
            <pc:docMk/>
            <pc:sldMk cId="2686594587" sldId="322"/>
            <ac:picMk id="8" creationId="{11147F52-32E9-410C-9558-AB9EB7FA5D2B}"/>
          </ac:picMkLst>
        </pc:picChg>
        <pc:picChg chg="del">
          <ac:chgData name="Liu Guangqiang (Student Com20)" userId="S::guliu@unibz.it::32aa47bd-267a-4ba8-bec0-928f3fbda73a" providerId="AD" clId="Web-{10F06190-70C4-F520-62C6-DD4B544F5EDA}" dt="2021-05-22T13:52:24.276" v="7"/>
          <ac:picMkLst>
            <pc:docMk/>
            <pc:sldMk cId="2686594587" sldId="322"/>
            <ac:picMk id="10" creationId="{C52D8D69-AD81-4C06-9F2C-5B7DD28D2F71}"/>
          </ac:picMkLst>
        </pc:picChg>
        <pc:picChg chg="add mod">
          <ac:chgData name="Liu Guangqiang (Student Com20)" userId="S::guliu@unibz.it::32aa47bd-267a-4ba8-bec0-928f3fbda73a" providerId="AD" clId="Web-{10F06190-70C4-F520-62C6-DD4B544F5EDA}" dt="2021-05-22T14:11:56.610" v="506" actId="1076"/>
          <ac:picMkLst>
            <pc:docMk/>
            <pc:sldMk cId="2686594587" sldId="322"/>
            <ac:picMk id="11" creationId="{85FDE8FE-4164-4F63-85C1-A5206C5A7830}"/>
          </ac:picMkLst>
        </pc:picChg>
        <pc:picChg chg="mod">
          <ac:chgData name="Liu Guangqiang (Student Com20)" userId="S::guliu@unibz.it::32aa47bd-267a-4ba8-bec0-928f3fbda73a" providerId="AD" clId="Web-{10F06190-70C4-F520-62C6-DD4B544F5EDA}" dt="2021-05-22T14:01:53.615" v="283" actId="1076"/>
          <ac:picMkLst>
            <pc:docMk/>
            <pc:sldMk cId="2686594587" sldId="322"/>
            <ac:picMk id="12" creationId="{B42F1C4B-9A88-4F0A-B7E7-3297FBC945E2}"/>
          </ac:picMkLst>
        </pc:picChg>
        <pc:picChg chg="mod">
          <ac:chgData name="Liu Guangqiang (Student Com20)" userId="S::guliu@unibz.it::32aa47bd-267a-4ba8-bec0-928f3fbda73a" providerId="AD" clId="Web-{10F06190-70C4-F520-62C6-DD4B544F5EDA}" dt="2021-05-22T13:52:30.370" v="10" actId="14100"/>
          <ac:picMkLst>
            <pc:docMk/>
            <pc:sldMk cId="2686594587" sldId="322"/>
            <ac:picMk id="13" creationId="{235505DE-11B4-47BC-9066-72AE53E4097D}"/>
          </ac:picMkLst>
        </pc:picChg>
        <pc:picChg chg="add mod">
          <ac:chgData name="Liu Guangqiang (Student Com20)" userId="S::guliu@unibz.it::32aa47bd-267a-4ba8-bec0-928f3fbda73a" providerId="AD" clId="Web-{10F06190-70C4-F520-62C6-DD4B544F5EDA}" dt="2021-05-22T14:11:52.954" v="505" actId="1076"/>
          <ac:picMkLst>
            <pc:docMk/>
            <pc:sldMk cId="2686594587" sldId="322"/>
            <ac:picMk id="14" creationId="{767E7D03-F939-45AD-9077-66D9401263FD}"/>
          </ac:picMkLst>
        </pc:picChg>
        <pc:picChg chg="add del mod">
          <ac:chgData name="Liu Guangqiang (Student Com20)" userId="S::guliu@unibz.it::32aa47bd-267a-4ba8-bec0-928f3fbda73a" providerId="AD" clId="Web-{10F06190-70C4-F520-62C6-DD4B544F5EDA}" dt="2021-05-22T14:10:26.468" v="481"/>
          <ac:picMkLst>
            <pc:docMk/>
            <pc:sldMk cId="2686594587" sldId="322"/>
            <ac:picMk id="16" creationId="{95346DAB-FDE5-4595-9C59-284F7EE62C9F}"/>
          </ac:picMkLst>
        </pc:picChg>
      </pc:sldChg>
    </pc:docChg>
  </pc:docChgLst>
  <pc:docChgLst>
    <pc:chgData name="Liu Guangqiang (Student Com20)" userId="S::guliu@unibz.it::32aa47bd-267a-4ba8-bec0-928f3fbda73a" providerId="AD" clId="Web-{03E3F9D9-A108-BC8F-8E08-B324052816F6}"/>
    <pc:docChg chg="addSld modSld">
      <pc:chgData name="Liu Guangqiang (Student Com20)" userId="S::guliu@unibz.it::32aa47bd-267a-4ba8-bec0-928f3fbda73a" providerId="AD" clId="Web-{03E3F9D9-A108-BC8F-8E08-B324052816F6}" dt="2021-05-17T22:33:32.850" v="161" actId="20577"/>
      <pc:docMkLst>
        <pc:docMk/>
      </pc:docMkLst>
      <pc:sldChg chg="addSp delSp modSp">
        <pc:chgData name="Liu Guangqiang (Student Com20)" userId="S::guliu@unibz.it::32aa47bd-267a-4ba8-bec0-928f3fbda73a" providerId="AD" clId="Web-{03E3F9D9-A108-BC8F-8E08-B324052816F6}" dt="2021-05-17T22:20:53.237" v="45" actId="14100"/>
        <pc:sldMkLst>
          <pc:docMk/>
          <pc:sldMk cId="3421475358" sldId="271"/>
        </pc:sldMkLst>
        <pc:spChg chg="del">
          <ac:chgData name="Liu Guangqiang (Student Com20)" userId="S::guliu@unibz.it::32aa47bd-267a-4ba8-bec0-928f3fbda73a" providerId="AD" clId="Web-{03E3F9D9-A108-BC8F-8E08-B324052816F6}" dt="2021-05-17T21:47:19.838" v="17"/>
          <ac:spMkLst>
            <pc:docMk/>
            <pc:sldMk cId="3421475358" sldId="271"/>
            <ac:spMk id="6" creationId="{5F9EADED-2368-495D-A33E-BDC40A459582}"/>
          </ac:spMkLst>
        </pc:spChg>
        <pc:grpChg chg="del">
          <ac:chgData name="Liu Guangqiang (Student Com20)" userId="S::guliu@unibz.it::32aa47bd-267a-4ba8-bec0-928f3fbda73a" providerId="AD" clId="Web-{03E3F9D9-A108-BC8F-8E08-B324052816F6}" dt="2021-05-17T21:37:27.012" v="0"/>
          <ac:grpSpMkLst>
            <pc:docMk/>
            <pc:sldMk cId="3421475358" sldId="271"/>
            <ac:grpSpMk id="19" creationId="{0BA48C31-0FDE-43CA-8DCD-3BBCC28865FD}"/>
          </ac:grpSpMkLst>
        </pc:grpChg>
        <pc:picChg chg="add mod">
          <ac:chgData name="Liu Guangqiang (Student Com20)" userId="S::guliu@unibz.it::32aa47bd-267a-4ba8-bec0-928f3fbda73a" providerId="AD" clId="Web-{03E3F9D9-A108-BC8F-8E08-B324052816F6}" dt="2021-05-17T22:19:19.750" v="38" actId="1076"/>
          <ac:picMkLst>
            <pc:docMk/>
            <pc:sldMk cId="3421475358" sldId="271"/>
            <ac:picMk id="3" creationId="{1D3980BD-67FA-43CC-BA2D-EA4FB8C6470F}"/>
          </ac:picMkLst>
        </pc:picChg>
        <pc:picChg chg="mod">
          <ac:chgData name="Liu Guangqiang (Student Com20)" userId="S::guliu@unibz.it::32aa47bd-267a-4ba8-bec0-928f3fbda73a" providerId="AD" clId="Web-{03E3F9D9-A108-BC8F-8E08-B324052816F6}" dt="2021-05-17T22:20:53.237" v="45" actId="14100"/>
          <ac:picMkLst>
            <pc:docMk/>
            <pc:sldMk cId="3421475358" sldId="271"/>
            <ac:picMk id="5" creationId="{EE79D367-BC85-446B-93FF-6FCD54F91D24}"/>
          </ac:picMkLst>
        </pc:picChg>
        <pc:picChg chg="add mod">
          <ac:chgData name="Liu Guangqiang (Student Com20)" userId="S::guliu@unibz.it::32aa47bd-267a-4ba8-bec0-928f3fbda73a" providerId="AD" clId="Web-{03E3F9D9-A108-BC8F-8E08-B324052816F6}" dt="2021-05-17T22:19:50.501" v="44" actId="1076"/>
          <ac:picMkLst>
            <pc:docMk/>
            <pc:sldMk cId="3421475358" sldId="271"/>
            <ac:picMk id="7" creationId="{AE2B8DFB-8D94-4DDD-8A77-C151B485981E}"/>
          </ac:picMkLst>
        </pc:picChg>
        <pc:picChg chg="add mod">
          <ac:chgData name="Liu Guangqiang (Student Com20)" userId="S::guliu@unibz.it::32aa47bd-267a-4ba8-bec0-928f3fbda73a" providerId="AD" clId="Web-{03E3F9D9-A108-BC8F-8E08-B324052816F6}" dt="2021-05-17T22:19:49.126" v="43" actId="1076"/>
          <ac:picMkLst>
            <pc:docMk/>
            <pc:sldMk cId="3421475358" sldId="271"/>
            <ac:picMk id="8" creationId="{AAEA6503-34D6-43CA-B016-A5743C335097}"/>
          </ac:picMkLst>
        </pc:picChg>
        <pc:picChg chg="add del mod">
          <ac:chgData name="Liu Guangqiang (Student Com20)" userId="S::guliu@unibz.it::32aa47bd-267a-4ba8-bec0-928f3fbda73a" providerId="AD" clId="Web-{03E3F9D9-A108-BC8F-8E08-B324052816F6}" dt="2021-05-17T22:18:22.858" v="18"/>
          <ac:picMkLst>
            <pc:docMk/>
            <pc:sldMk cId="3421475358" sldId="271"/>
            <ac:picMk id="9" creationId="{B96913E5-18B3-4982-9C20-BB1FF8575AC9}"/>
          </ac:picMkLst>
        </pc:picChg>
        <pc:picChg chg="add mod">
          <ac:chgData name="Liu Guangqiang (Student Com20)" userId="S::guliu@unibz.it::32aa47bd-267a-4ba8-bec0-928f3fbda73a" providerId="AD" clId="Web-{03E3F9D9-A108-BC8F-8E08-B324052816F6}" dt="2021-05-17T22:19:46.860" v="41" actId="14100"/>
          <ac:picMkLst>
            <pc:docMk/>
            <pc:sldMk cId="3421475358" sldId="271"/>
            <ac:picMk id="11" creationId="{19B1A0CB-7CA5-4C7E-A05D-C327BA64A421}"/>
          </ac:picMkLst>
        </pc:picChg>
        <pc:picChg chg="del">
          <ac:chgData name="Liu Guangqiang (Student Com20)" userId="S::guliu@unibz.it::32aa47bd-267a-4ba8-bec0-928f3fbda73a" providerId="AD" clId="Web-{03E3F9D9-A108-BC8F-8E08-B324052816F6}" dt="2021-05-17T21:46:40.853" v="10"/>
          <ac:picMkLst>
            <pc:docMk/>
            <pc:sldMk cId="3421475358" sldId="271"/>
            <ac:picMk id="1026" creationId="{E5E6435A-6B5A-44A1-8560-014B3D2FD125}"/>
          </ac:picMkLst>
        </pc:picChg>
        <pc:picChg chg="del">
          <ac:chgData name="Liu Guangqiang (Student Com20)" userId="S::guliu@unibz.it::32aa47bd-267a-4ba8-bec0-928f3fbda73a" providerId="AD" clId="Web-{03E3F9D9-A108-BC8F-8E08-B324052816F6}" dt="2021-05-17T21:46:21.743" v="7"/>
          <ac:picMkLst>
            <pc:docMk/>
            <pc:sldMk cId="3421475358" sldId="271"/>
            <ac:picMk id="2050" creationId="{1ED478D6-A0A5-40E6-A6CC-307F1F1C1C2C}"/>
          </ac:picMkLst>
        </pc:picChg>
      </pc:sldChg>
      <pc:sldChg chg="modSp">
        <pc:chgData name="Liu Guangqiang (Student Com20)" userId="S::guliu@unibz.it::32aa47bd-267a-4ba8-bec0-928f3fbda73a" providerId="AD" clId="Web-{03E3F9D9-A108-BC8F-8E08-B324052816F6}" dt="2021-05-17T22:28:58.281" v="113" actId="20577"/>
        <pc:sldMkLst>
          <pc:docMk/>
          <pc:sldMk cId="589636736" sldId="282"/>
        </pc:sldMkLst>
        <pc:spChg chg="mod">
          <ac:chgData name="Liu Guangqiang (Student Com20)" userId="S::guliu@unibz.it::32aa47bd-267a-4ba8-bec0-928f3fbda73a" providerId="AD" clId="Web-{03E3F9D9-A108-BC8F-8E08-B324052816F6}" dt="2021-05-17T22:28:58.281" v="113" actId="20577"/>
          <ac:spMkLst>
            <pc:docMk/>
            <pc:sldMk cId="589636736" sldId="282"/>
            <ac:spMk id="13" creationId="{61B05184-BAE2-47B7-9627-197C9B2F2ACF}"/>
          </ac:spMkLst>
        </pc:spChg>
      </pc:sldChg>
      <pc:sldChg chg="addSp delSp modSp add replId">
        <pc:chgData name="Liu Guangqiang (Student Com20)" userId="S::guliu@unibz.it::32aa47bd-267a-4ba8-bec0-928f3fbda73a" providerId="AD" clId="Web-{03E3F9D9-A108-BC8F-8E08-B324052816F6}" dt="2021-05-17T22:33:32.850" v="161" actId="20577"/>
        <pc:sldMkLst>
          <pc:docMk/>
          <pc:sldMk cId="1664551725" sldId="319"/>
        </pc:sldMkLst>
        <pc:spChg chg="add mod">
          <ac:chgData name="Liu Guangqiang (Student Com20)" userId="S::guliu@unibz.it::32aa47bd-267a-4ba8-bec0-928f3fbda73a" providerId="AD" clId="Web-{03E3F9D9-A108-BC8F-8E08-B324052816F6}" dt="2021-05-17T22:33:32.850" v="161" actId="20577"/>
          <ac:spMkLst>
            <pc:docMk/>
            <pc:sldMk cId="1664551725" sldId="319"/>
            <ac:spMk id="4" creationId="{CDC9AF94-5351-45C6-A01C-EAD6820D63D4}"/>
          </ac:spMkLst>
        </pc:spChg>
        <pc:picChg chg="del">
          <ac:chgData name="Liu Guangqiang (Student Com20)" userId="S::guliu@unibz.it::32aa47bd-267a-4ba8-bec0-928f3fbda73a" providerId="AD" clId="Web-{03E3F9D9-A108-BC8F-8E08-B324052816F6}" dt="2021-05-17T22:33:21.412" v="144"/>
          <ac:picMkLst>
            <pc:docMk/>
            <pc:sldMk cId="1664551725" sldId="319"/>
            <ac:picMk id="3" creationId="{1D3980BD-67FA-43CC-BA2D-EA4FB8C6470F}"/>
          </ac:picMkLst>
        </pc:picChg>
        <pc:picChg chg="del">
          <ac:chgData name="Liu Guangqiang (Student Com20)" userId="S::guliu@unibz.it::32aa47bd-267a-4ba8-bec0-928f3fbda73a" providerId="AD" clId="Web-{03E3F9D9-A108-BC8F-8E08-B324052816F6}" dt="2021-05-17T22:33:19.600" v="141"/>
          <ac:picMkLst>
            <pc:docMk/>
            <pc:sldMk cId="1664551725" sldId="319"/>
            <ac:picMk id="5" creationId="{EE79D367-BC85-446B-93FF-6FCD54F91D24}"/>
          </ac:picMkLst>
        </pc:picChg>
        <pc:picChg chg="del">
          <ac:chgData name="Liu Guangqiang (Student Com20)" userId="S::guliu@unibz.it::32aa47bd-267a-4ba8-bec0-928f3fbda73a" providerId="AD" clId="Web-{03E3F9D9-A108-BC8F-8E08-B324052816F6}" dt="2021-05-17T22:33:20.287" v="142"/>
          <ac:picMkLst>
            <pc:docMk/>
            <pc:sldMk cId="1664551725" sldId="319"/>
            <ac:picMk id="7" creationId="{AE2B8DFB-8D94-4DDD-8A77-C151B485981E}"/>
          </ac:picMkLst>
        </pc:picChg>
        <pc:picChg chg="del">
          <ac:chgData name="Liu Guangqiang (Student Com20)" userId="S::guliu@unibz.it::32aa47bd-267a-4ba8-bec0-928f3fbda73a" providerId="AD" clId="Web-{03E3F9D9-A108-BC8F-8E08-B324052816F6}" dt="2021-05-17T22:33:20.881" v="143"/>
          <ac:picMkLst>
            <pc:docMk/>
            <pc:sldMk cId="1664551725" sldId="319"/>
            <ac:picMk id="8" creationId="{AAEA6503-34D6-43CA-B016-A5743C335097}"/>
          </ac:picMkLst>
        </pc:picChg>
        <pc:picChg chg="del">
          <ac:chgData name="Liu Guangqiang (Student Com20)" userId="S::guliu@unibz.it::32aa47bd-267a-4ba8-bec0-928f3fbda73a" providerId="AD" clId="Web-{03E3F9D9-A108-BC8F-8E08-B324052816F6}" dt="2021-05-17T22:30:15.314" v="115"/>
          <ac:picMkLst>
            <pc:docMk/>
            <pc:sldMk cId="1664551725" sldId="319"/>
            <ac:picMk id="11" creationId="{19B1A0CB-7CA5-4C7E-A05D-C327BA64A421}"/>
          </ac:picMkLst>
        </pc:picChg>
      </pc:sldChg>
    </pc:docChg>
  </pc:docChgLst>
  <pc:docChgLst>
    <pc:chgData name="Fanti Coelho Lima Rachel (Student Com20)" userId="8862ce61-50c9-4cff-bd32-4a8093408d18" providerId="ADAL" clId="{6A9027BD-570D-48FA-8F5E-9B86A61E9564}"/>
    <pc:docChg chg="undo redo custSel addSld delSld modSld sldOrd delMainMaster">
      <pc:chgData name="Fanti Coelho Lima Rachel (Student Com20)" userId="8862ce61-50c9-4cff-bd32-4a8093408d18" providerId="ADAL" clId="{6A9027BD-570D-48FA-8F5E-9B86A61E9564}" dt="2021-05-09T13:39:56.030" v="7988" actId="1076"/>
      <pc:docMkLst>
        <pc:docMk/>
      </pc:docMkLst>
      <pc:sldChg chg="addSp delSp modSp mod ord setBg">
        <pc:chgData name="Fanti Coelho Lima Rachel (Student Com20)" userId="8862ce61-50c9-4cff-bd32-4a8093408d18" providerId="ADAL" clId="{6A9027BD-570D-48FA-8F5E-9B86A61E9564}" dt="2021-05-07T01:46:44.820" v="3307" actId="20577"/>
        <pc:sldMkLst>
          <pc:docMk/>
          <pc:sldMk cId="1429505395" sldId="256"/>
        </pc:sldMkLst>
        <pc:spChg chg="add del mod">
          <ac:chgData name="Fanti Coelho Lima Rachel (Student Com20)" userId="8862ce61-50c9-4cff-bd32-4a8093408d18" providerId="ADAL" clId="{6A9027BD-570D-48FA-8F5E-9B86A61E9564}" dt="2021-05-07T01:45:47.081" v="3287" actId="478"/>
          <ac:spMkLst>
            <pc:docMk/>
            <pc:sldMk cId="1429505395" sldId="256"/>
            <ac:spMk id="8" creationId="{16FE766B-1A0D-4834-BCFC-313B92BFFF75}"/>
          </ac:spMkLst>
        </pc:spChg>
        <pc:spChg chg="mod ord">
          <ac:chgData name="Fanti Coelho Lima Rachel (Student Com20)" userId="8862ce61-50c9-4cff-bd32-4a8093408d18" providerId="ADAL" clId="{6A9027BD-570D-48FA-8F5E-9B86A61E9564}" dt="2021-05-07T01:46:44.820" v="3307" actId="20577"/>
          <ac:spMkLst>
            <pc:docMk/>
            <pc:sldMk cId="1429505395" sldId="256"/>
            <ac:spMk id="14" creationId="{929614D9-AC5F-4228-86A7-3BA5508245B4}"/>
          </ac:spMkLst>
        </pc:spChg>
        <pc:spChg chg="del">
          <ac:chgData name="Fanti Coelho Lima Rachel (Student Com20)" userId="8862ce61-50c9-4cff-bd32-4a8093408d18" providerId="ADAL" clId="{6A9027BD-570D-48FA-8F5E-9B86A61E9564}" dt="2021-05-06T18:35:28.995" v="85" actId="478"/>
          <ac:spMkLst>
            <pc:docMk/>
            <pc:sldMk cId="1429505395" sldId="256"/>
            <ac:spMk id="16" creationId="{FE2664AF-BF65-48D5-A53B-0523AC8A0BAC}"/>
          </ac:spMkLst>
        </pc:spChg>
        <pc:spChg chg="add del">
          <ac:chgData name="Fanti Coelho Lima Rachel (Student Com20)" userId="8862ce61-50c9-4cff-bd32-4a8093408d18" providerId="ADAL" clId="{6A9027BD-570D-48FA-8F5E-9B86A61E9564}" dt="2021-05-06T18:41:24.450" v="153" actId="26606"/>
          <ac:spMkLst>
            <pc:docMk/>
            <pc:sldMk cId="1429505395" sldId="256"/>
            <ac:spMk id="19" creationId="{F56F5174-31D9-4DBB-AAB7-A1FD7BDB1352}"/>
          </ac:spMkLst>
        </pc:spChg>
        <pc:spChg chg="add del">
          <ac:chgData name="Fanti Coelho Lima Rachel (Student Com20)" userId="8862ce61-50c9-4cff-bd32-4a8093408d18" providerId="ADAL" clId="{6A9027BD-570D-48FA-8F5E-9B86A61E9564}" dt="2021-05-06T18:41:24.450" v="153" actId="26606"/>
          <ac:spMkLst>
            <pc:docMk/>
            <pc:sldMk cId="1429505395" sldId="256"/>
            <ac:spMk id="23" creationId="{F9A95BEE-6BB1-4A28-A8E6-A34B2E42EF87}"/>
          </ac:spMkLst>
        </pc:spChg>
        <pc:spChg chg="add del">
          <ac:chgData name="Fanti Coelho Lima Rachel (Student Com20)" userId="8862ce61-50c9-4cff-bd32-4a8093408d18" providerId="ADAL" clId="{6A9027BD-570D-48FA-8F5E-9B86A61E9564}" dt="2021-05-06T18:41:45.707" v="172" actId="26606"/>
          <ac:spMkLst>
            <pc:docMk/>
            <pc:sldMk cId="1429505395" sldId="256"/>
            <ac:spMk id="30" creationId="{8181FC64-B306-4821-98E2-780662EFC486}"/>
          </ac:spMkLst>
        </pc:spChg>
        <pc:spChg chg="add del">
          <ac:chgData name="Fanti Coelho Lima Rachel (Student Com20)" userId="8862ce61-50c9-4cff-bd32-4a8093408d18" providerId="ADAL" clId="{6A9027BD-570D-48FA-8F5E-9B86A61E9564}" dt="2021-05-06T18:41:45.707" v="172" actId="26606"/>
          <ac:spMkLst>
            <pc:docMk/>
            <pc:sldMk cId="1429505395" sldId="256"/>
            <ac:spMk id="32" creationId="{5871FC61-DD4E-47D4-81FD-8A7E7D12B371}"/>
          </ac:spMkLst>
        </pc:spChg>
        <pc:spChg chg="add del">
          <ac:chgData name="Fanti Coelho Lima Rachel (Student Com20)" userId="8862ce61-50c9-4cff-bd32-4a8093408d18" providerId="ADAL" clId="{6A9027BD-570D-48FA-8F5E-9B86A61E9564}" dt="2021-05-06T18:41:45.707" v="172" actId="26606"/>
          <ac:spMkLst>
            <pc:docMk/>
            <pc:sldMk cId="1429505395" sldId="256"/>
            <ac:spMk id="34" creationId="{F9EC3F91-A75C-4F74-867E-E4C28C13546B}"/>
          </ac:spMkLst>
        </pc:spChg>
        <pc:spChg chg="add del">
          <ac:chgData name="Fanti Coelho Lima Rachel (Student Com20)" userId="8862ce61-50c9-4cff-bd32-4a8093408d18" providerId="ADAL" clId="{6A9027BD-570D-48FA-8F5E-9B86A61E9564}" dt="2021-05-06T18:41:45.707" v="172" actId="26606"/>
          <ac:spMkLst>
            <pc:docMk/>
            <pc:sldMk cId="1429505395" sldId="256"/>
            <ac:spMk id="36" creationId="{829A1E2C-5AC8-40FC-99E9-832069D39792}"/>
          </ac:spMkLst>
        </pc:spChg>
        <pc:spChg chg="add del">
          <ac:chgData name="Fanti Coelho Lima Rachel (Student Com20)" userId="8862ce61-50c9-4cff-bd32-4a8093408d18" providerId="ADAL" clId="{6A9027BD-570D-48FA-8F5E-9B86A61E9564}" dt="2021-05-06T18:42:20.389" v="185" actId="26606"/>
          <ac:spMkLst>
            <pc:docMk/>
            <pc:sldMk cId="1429505395" sldId="256"/>
            <ac:spMk id="38" creationId="{49CD2D09-B1BB-4DF5-9E1C-3D21B21EDEFD}"/>
          </ac:spMkLst>
        </pc:spChg>
        <pc:spChg chg="add del">
          <ac:chgData name="Fanti Coelho Lima Rachel (Student Com20)" userId="8862ce61-50c9-4cff-bd32-4a8093408d18" providerId="ADAL" clId="{6A9027BD-570D-48FA-8F5E-9B86A61E9564}" dt="2021-05-06T18:42:20.389" v="185" actId="26606"/>
          <ac:spMkLst>
            <pc:docMk/>
            <pc:sldMk cId="1429505395" sldId="256"/>
            <ac:spMk id="40" creationId="{967C29FE-FD32-4AFB-AD20-DBDF5864B2D8}"/>
          </ac:spMkLst>
        </pc:spChg>
        <pc:spChg chg="add del">
          <ac:chgData name="Fanti Coelho Lima Rachel (Student Com20)" userId="8862ce61-50c9-4cff-bd32-4a8093408d18" providerId="ADAL" clId="{6A9027BD-570D-48FA-8F5E-9B86A61E9564}" dt="2021-05-06T18:42:08.473" v="175" actId="26606"/>
          <ac:spMkLst>
            <pc:docMk/>
            <pc:sldMk cId="1429505395" sldId="256"/>
            <ac:spMk id="45" creationId="{8FC9BE17-9A7B-462D-AE50-3D8777387304}"/>
          </ac:spMkLst>
        </pc:spChg>
        <pc:spChg chg="add del">
          <ac:chgData name="Fanti Coelho Lima Rachel (Student Com20)" userId="8862ce61-50c9-4cff-bd32-4a8093408d18" providerId="ADAL" clId="{6A9027BD-570D-48FA-8F5E-9B86A61E9564}" dt="2021-05-06T18:42:08.473" v="175" actId="26606"/>
          <ac:spMkLst>
            <pc:docMk/>
            <pc:sldMk cId="1429505395" sldId="256"/>
            <ac:spMk id="47" creationId="{3EBE8569-6AEC-4B8C-8D53-2DE337CDBA65}"/>
          </ac:spMkLst>
        </pc:spChg>
        <pc:spChg chg="add del">
          <ac:chgData name="Fanti Coelho Lima Rachel (Student Com20)" userId="8862ce61-50c9-4cff-bd32-4a8093408d18" providerId="ADAL" clId="{6A9027BD-570D-48FA-8F5E-9B86A61E9564}" dt="2021-05-06T18:42:08.473" v="175" actId="26606"/>
          <ac:spMkLst>
            <pc:docMk/>
            <pc:sldMk cId="1429505395" sldId="256"/>
            <ac:spMk id="49" creationId="{55D4142C-5077-457F-A6AD-3FECFDB39685}"/>
          </ac:spMkLst>
        </pc:spChg>
        <pc:spChg chg="add del">
          <ac:chgData name="Fanti Coelho Lima Rachel (Student Com20)" userId="8862ce61-50c9-4cff-bd32-4a8093408d18" providerId="ADAL" clId="{6A9027BD-570D-48FA-8F5E-9B86A61E9564}" dt="2021-05-06T18:42:08.473" v="175" actId="26606"/>
          <ac:spMkLst>
            <pc:docMk/>
            <pc:sldMk cId="1429505395" sldId="256"/>
            <ac:spMk id="51" creationId="{7A5F0580-5EE9-419F-96EE-B6529EF6E7D0}"/>
          </ac:spMkLst>
        </pc:spChg>
        <pc:spChg chg="add del">
          <ac:chgData name="Fanti Coelho Lima Rachel (Student Com20)" userId="8862ce61-50c9-4cff-bd32-4a8093408d18" providerId="ADAL" clId="{6A9027BD-570D-48FA-8F5E-9B86A61E9564}" dt="2021-05-06T18:42:12.732" v="178" actId="26606"/>
          <ac:spMkLst>
            <pc:docMk/>
            <pc:sldMk cId="1429505395" sldId="256"/>
            <ac:spMk id="53" creationId="{73AD41DB-DF9F-49BC-85AE-6AB1840AD517}"/>
          </ac:spMkLst>
        </pc:spChg>
        <pc:spChg chg="add del">
          <ac:chgData name="Fanti Coelho Lima Rachel (Student Com20)" userId="8862ce61-50c9-4cff-bd32-4a8093408d18" providerId="ADAL" clId="{6A9027BD-570D-48FA-8F5E-9B86A61E9564}" dt="2021-05-06T18:42:14.186" v="180" actId="26606"/>
          <ac:spMkLst>
            <pc:docMk/>
            <pc:sldMk cId="1429505395" sldId="256"/>
            <ac:spMk id="57" creationId="{2B566528-1B12-4246-9431-5C2D7D081168}"/>
          </ac:spMkLst>
        </pc:spChg>
        <pc:spChg chg="add del">
          <ac:chgData name="Fanti Coelho Lima Rachel (Student Com20)" userId="8862ce61-50c9-4cff-bd32-4a8093408d18" providerId="ADAL" clId="{6A9027BD-570D-48FA-8F5E-9B86A61E9564}" dt="2021-05-06T18:42:14.186" v="180" actId="26606"/>
          <ac:spMkLst>
            <pc:docMk/>
            <pc:sldMk cId="1429505395" sldId="256"/>
            <ac:spMk id="61" creationId="{D3F51FEB-38FB-4F6C-9F7B-2F2AFAB65463}"/>
          </ac:spMkLst>
        </pc:spChg>
        <pc:spChg chg="add del">
          <ac:chgData name="Fanti Coelho Lima Rachel (Student Com20)" userId="8862ce61-50c9-4cff-bd32-4a8093408d18" providerId="ADAL" clId="{6A9027BD-570D-48FA-8F5E-9B86A61E9564}" dt="2021-05-06T18:42:14.186" v="180" actId="26606"/>
          <ac:spMkLst>
            <pc:docMk/>
            <pc:sldMk cId="1429505395" sldId="256"/>
            <ac:spMk id="62" creationId="{1E547BA6-BAE0-43BB-A7CA-60F69CE252F0}"/>
          </ac:spMkLst>
        </pc:spChg>
        <pc:spChg chg="add del">
          <ac:chgData name="Fanti Coelho Lima Rachel (Student Com20)" userId="8862ce61-50c9-4cff-bd32-4a8093408d18" providerId="ADAL" clId="{6A9027BD-570D-48FA-8F5E-9B86A61E9564}" dt="2021-05-06T18:42:15.052" v="182" actId="26606"/>
          <ac:spMkLst>
            <pc:docMk/>
            <pc:sldMk cId="1429505395" sldId="256"/>
            <ac:spMk id="64" creationId="{04812C46-200A-4DEB-A05E-3ED6C68C2387}"/>
          </ac:spMkLst>
        </pc:spChg>
        <pc:spChg chg="add del">
          <ac:chgData name="Fanti Coelho Lima Rachel (Student Com20)" userId="8862ce61-50c9-4cff-bd32-4a8093408d18" providerId="ADAL" clId="{6A9027BD-570D-48FA-8F5E-9B86A61E9564}" dt="2021-05-06T18:42:15.052" v="182" actId="26606"/>
          <ac:spMkLst>
            <pc:docMk/>
            <pc:sldMk cId="1429505395" sldId="256"/>
            <ac:spMk id="65" creationId="{D1EA859B-E555-4109-94F3-6700E046E008}"/>
          </ac:spMkLst>
        </pc:spChg>
        <pc:spChg chg="add del">
          <ac:chgData name="Fanti Coelho Lima Rachel (Student Com20)" userId="8862ce61-50c9-4cff-bd32-4a8093408d18" providerId="ADAL" clId="{6A9027BD-570D-48FA-8F5E-9B86A61E9564}" dt="2021-05-06T18:42:20.378" v="184" actId="26606"/>
          <ac:spMkLst>
            <pc:docMk/>
            <pc:sldMk cId="1429505395" sldId="256"/>
            <ac:spMk id="67" creationId="{B05E4F47-B148-49E0-B472-BBF149315524}"/>
          </ac:spMkLst>
        </pc:spChg>
        <pc:spChg chg="add del">
          <ac:chgData name="Fanti Coelho Lima Rachel (Student Com20)" userId="8862ce61-50c9-4cff-bd32-4a8093408d18" providerId="ADAL" clId="{6A9027BD-570D-48FA-8F5E-9B86A61E9564}" dt="2021-05-06T18:42:20.378" v="184" actId="26606"/>
          <ac:spMkLst>
            <pc:docMk/>
            <pc:sldMk cId="1429505395" sldId="256"/>
            <ac:spMk id="69" creationId="{684BF3E1-C321-4F38-85CF-FEBBEEC15E2D}"/>
          </ac:spMkLst>
        </pc:spChg>
        <pc:spChg chg="add mod modVis">
          <ac:chgData name="Fanti Coelho Lima Rachel (Student Com20)" userId="8862ce61-50c9-4cff-bd32-4a8093408d18" providerId="ADAL" clId="{6A9027BD-570D-48FA-8F5E-9B86A61E9564}" dt="2021-05-06T18:47:50.672" v="241" actId="207"/>
          <ac:spMkLst>
            <pc:docMk/>
            <pc:sldMk cId="1429505395" sldId="256"/>
            <ac:spMk id="71" creationId="{49CD2D09-B1BB-4DF5-9E1C-3D21B21EDEFD}"/>
          </ac:spMkLst>
        </pc:spChg>
        <pc:spChg chg="add mod">
          <ac:chgData name="Fanti Coelho Lima Rachel (Student Com20)" userId="8862ce61-50c9-4cff-bd32-4a8093408d18" providerId="ADAL" clId="{6A9027BD-570D-48FA-8F5E-9B86A61E9564}" dt="2021-05-06T18:45:41.391" v="223" actId="208"/>
          <ac:spMkLst>
            <pc:docMk/>
            <pc:sldMk cId="1429505395" sldId="256"/>
            <ac:spMk id="73" creationId="{967C29FE-FD32-4AFB-AD20-DBDF5864B2D8}"/>
          </ac:spMkLst>
        </pc:spChg>
        <pc:grpChg chg="add del">
          <ac:chgData name="Fanti Coelho Lima Rachel (Student Com20)" userId="8862ce61-50c9-4cff-bd32-4a8093408d18" providerId="ADAL" clId="{6A9027BD-570D-48FA-8F5E-9B86A61E9564}" dt="2021-05-06T18:42:12.732" v="178" actId="26606"/>
          <ac:grpSpMkLst>
            <pc:docMk/>
            <pc:sldMk cId="1429505395" sldId="256"/>
            <ac:grpSpMk id="54" creationId="{A4AE1828-51FD-4AD7-BCF6-9AF5C696CE5D}"/>
          </ac:grpSpMkLst>
        </pc:grpChg>
        <pc:grpChg chg="add del">
          <ac:chgData name="Fanti Coelho Lima Rachel (Student Com20)" userId="8862ce61-50c9-4cff-bd32-4a8093408d18" providerId="ADAL" clId="{6A9027BD-570D-48FA-8F5E-9B86A61E9564}" dt="2021-05-06T18:42:14.186" v="180" actId="26606"/>
          <ac:grpSpMkLst>
            <pc:docMk/>
            <pc:sldMk cId="1429505395" sldId="256"/>
            <ac:grpSpMk id="58" creationId="{07EAA094-9CF6-4695-958A-33D9BCAA9474}"/>
          </ac:grpSpMkLst>
        </pc:grpChg>
        <pc:picChg chg="add del mod">
          <ac:chgData name="Fanti Coelho Lima Rachel (Student Com20)" userId="8862ce61-50c9-4cff-bd32-4a8093408d18" providerId="ADAL" clId="{6A9027BD-570D-48FA-8F5E-9B86A61E9564}" dt="2021-05-06T18:41:06.745" v="148" actId="478"/>
          <ac:picMkLst>
            <pc:docMk/>
            <pc:sldMk cId="1429505395" sldId="256"/>
            <ac:picMk id="2" creationId="{20457A15-F81E-4EB8-B766-29998BCBEC3A}"/>
          </ac:picMkLst>
        </pc:picChg>
        <pc:picChg chg="add mod ord">
          <ac:chgData name="Fanti Coelho Lima Rachel (Student Com20)" userId="8862ce61-50c9-4cff-bd32-4a8093408d18" providerId="ADAL" clId="{6A9027BD-570D-48FA-8F5E-9B86A61E9564}" dt="2021-05-06T18:42:20.389" v="185" actId="26606"/>
          <ac:picMkLst>
            <pc:docMk/>
            <pc:sldMk cId="1429505395" sldId="256"/>
            <ac:picMk id="3" creationId="{28395DC3-895B-426A-8CDD-45BF9F6E9775}"/>
          </ac:picMkLst>
        </pc:picChg>
        <pc:picChg chg="add del">
          <ac:chgData name="Fanti Coelho Lima Rachel (Student Com20)" userId="8862ce61-50c9-4cff-bd32-4a8093408d18" providerId="ADAL" clId="{6A9027BD-570D-48FA-8F5E-9B86A61E9564}" dt="2021-05-06T18:41:24.450" v="153" actId="26606"/>
          <ac:picMkLst>
            <pc:docMk/>
            <pc:sldMk cId="1429505395" sldId="256"/>
            <ac:picMk id="21" creationId="{AE113210-7872-481A-ADE6-3A05CCAF5EB2}"/>
          </ac:picMkLst>
        </pc:picChg>
        <pc:picChg chg="add del">
          <ac:chgData name="Fanti Coelho Lima Rachel (Student Com20)" userId="8862ce61-50c9-4cff-bd32-4a8093408d18" providerId="ADAL" clId="{6A9027BD-570D-48FA-8F5E-9B86A61E9564}" dt="2021-05-06T18:41:45.720" v="173" actId="26606"/>
          <ac:picMkLst>
            <pc:docMk/>
            <pc:sldMk cId="1429505395" sldId="256"/>
            <ac:picMk id="25" creationId="{86BA5DB7-BF33-463C-AE3A-DD318F534B53}"/>
          </ac:picMkLst>
        </pc:picChg>
        <pc:picChg chg="add del">
          <ac:chgData name="Fanti Coelho Lima Rachel (Student Com20)" userId="8862ce61-50c9-4cff-bd32-4a8093408d18" providerId="ADAL" clId="{6A9027BD-570D-48FA-8F5E-9B86A61E9564}" dt="2021-05-06T18:41:20.488" v="152" actId="26606"/>
          <ac:picMkLst>
            <pc:docMk/>
            <pc:sldMk cId="1429505395" sldId="256"/>
            <ac:picMk id="28" creationId="{86BA5DB7-BF33-463C-AE3A-DD318F534B53}"/>
          </ac:picMkLst>
        </pc:picChg>
        <pc:picChg chg="add del">
          <ac:chgData name="Fanti Coelho Lima Rachel (Student Com20)" userId="8862ce61-50c9-4cff-bd32-4a8093408d18" providerId="ADAL" clId="{6A9027BD-570D-48FA-8F5E-9B86A61E9564}" dt="2021-05-06T18:42:20.389" v="185" actId="26606"/>
          <ac:picMkLst>
            <pc:docMk/>
            <pc:sldMk cId="1429505395" sldId="256"/>
            <ac:picMk id="39" creationId="{83355637-BA71-4F63-94C9-E77BF81BDFC0}"/>
          </ac:picMkLst>
        </pc:picChg>
        <pc:picChg chg="add del">
          <ac:chgData name="Fanti Coelho Lima Rachel (Student Com20)" userId="8862ce61-50c9-4cff-bd32-4a8093408d18" providerId="ADAL" clId="{6A9027BD-570D-48FA-8F5E-9B86A61E9564}" dt="2021-05-06T18:42:20.378" v="184" actId="26606"/>
          <ac:picMkLst>
            <pc:docMk/>
            <pc:sldMk cId="1429505395" sldId="256"/>
            <ac:picMk id="68" creationId="{7A2CE8EB-F719-4F84-9E91-F538438CAC76}"/>
          </ac:picMkLst>
        </pc:picChg>
        <pc:picChg chg="add">
          <ac:chgData name="Fanti Coelho Lima Rachel (Student Com20)" userId="8862ce61-50c9-4cff-bd32-4a8093408d18" providerId="ADAL" clId="{6A9027BD-570D-48FA-8F5E-9B86A61E9564}" dt="2021-05-06T18:42:20.389" v="185" actId="26606"/>
          <ac:picMkLst>
            <pc:docMk/>
            <pc:sldMk cId="1429505395" sldId="256"/>
            <ac:picMk id="72" creationId="{83355637-BA71-4F63-94C9-E77BF81BDFC0}"/>
          </ac:picMkLst>
        </pc:picChg>
        <pc:picChg chg="del">
          <ac:chgData name="Fanti Coelho Lima Rachel (Student Com20)" userId="8862ce61-50c9-4cff-bd32-4a8093408d18" providerId="ADAL" clId="{6A9027BD-570D-48FA-8F5E-9B86A61E9564}" dt="2021-05-06T18:35:25.978" v="84" actId="478"/>
          <ac:picMkLst>
            <pc:docMk/>
            <pc:sldMk cId="1429505395" sldId="256"/>
            <ac:picMk id="1026" creationId="{B5EA4245-C105-4E09-BDE6-896477B177C2}"/>
          </ac:picMkLst>
        </pc:picChg>
      </pc:sldChg>
      <pc:sldChg chg="addSp delSp modSp mod ord setBg">
        <pc:chgData name="Fanti Coelho Lima Rachel (Student Com20)" userId="8862ce61-50c9-4cff-bd32-4a8093408d18" providerId="ADAL" clId="{6A9027BD-570D-48FA-8F5E-9B86A61E9564}" dt="2021-05-09T13:11:37.558" v="7927" actId="1076"/>
        <pc:sldMkLst>
          <pc:docMk/>
          <pc:sldMk cId="1799781686" sldId="259"/>
        </pc:sldMkLst>
        <pc:spChg chg="add mod">
          <ac:chgData name="Fanti Coelho Lima Rachel (Student Com20)" userId="8862ce61-50c9-4cff-bd32-4a8093408d18" providerId="ADAL" clId="{6A9027BD-570D-48FA-8F5E-9B86A61E9564}" dt="2021-05-09T13:09:54.918" v="7924" actId="20577"/>
          <ac:spMkLst>
            <pc:docMk/>
            <pc:sldMk cId="1799781686" sldId="259"/>
            <ac:spMk id="3" creationId="{F24F3C50-0368-40F8-B436-E5C14FD52FE7}"/>
          </ac:spMkLst>
        </pc:spChg>
        <pc:spChg chg="add del mod">
          <ac:chgData name="Fanti Coelho Lima Rachel (Student Com20)" userId="8862ce61-50c9-4cff-bd32-4a8093408d18" providerId="ADAL" clId="{6A9027BD-570D-48FA-8F5E-9B86A61E9564}" dt="2021-05-07T01:12:33.871" v="2165" actId="21"/>
          <ac:spMkLst>
            <pc:docMk/>
            <pc:sldMk cId="1799781686" sldId="259"/>
            <ac:spMk id="7" creationId="{64F1F555-298B-4289-8600-9ED6F77BE41C}"/>
          </ac:spMkLst>
        </pc:spChg>
        <pc:spChg chg="add">
          <ac:chgData name="Fanti Coelho Lima Rachel (Student Com20)" userId="8862ce61-50c9-4cff-bd32-4a8093408d18" providerId="ADAL" clId="{6A9027BD-570D-48FA-8F5E-9B86A61E9564}" dt="2021-05-06T18:52:11.839" v="329" actId="26606"/>
          <ac:spMkLst>
            <pc:docMk/>
            <pc:sldMk cId="1799781686" sldId="259"/>
            <ac:spMk id="8" creationId="{5E39A796-BE83-48B1-B33F-35C4A32AAB57}"/>
          </ac:spMkLst>
        </pc:spChg>
        <pc:spChg chg="add mod">
          <ac:chgData name="Fanti Coelho Lima Rachel (Student Com20)" userId="8862ce61-50c9-4cff-bd32-4a8093408d18" providerId="ADAL" clId="{6A9027BD-570D-48FA-8F5E-9B86A61E9564}" dt="2021-05-07T01:27:04.834" v="2840" actId="1076"/>
          <ac:spMkLst>
            <pc:docMk/>
            <pc:sldMk cId="1799781686" sldId="259"/>
            <ac:spMk id="9" creationId="{7BD57D17-1D8C-4097-B945-3DB2A70E8806}"/>
          </ac:spMkLst>
        </pc:spChg>
        <pc:spChg chg="add">
          <ac:chgData name="Fanti Coelho Lima Rachel (Student Com20)" userId="8862ce61-50c9-4cff-bd32-4a8093408d18" providerId="ADAL" clId="{6A9027BD-570D-48FA-8F5E-9B86A61E9564}" dt="2021-05-06T18:52:11.839" v="329" actId="26606"/>
          <ac:spMkLst>
            <pc:docMk/>
            <pc:sldMk cId="1799781686" sldId="259"/>
            <ac:spMk id="10" creationId="{72F84B47-E267-4194-8194-831DB7B5547F}"/>
          </ac:spMkLst>
        </pc:spChg>
        <pc:picChg chg="mod ord">
          <ac:chgData name="Fanti Coelho Lima Rachel (Student Com20)" userId="8862ce61-50c9-4cff-bd32-4a8093408d18" providerId="ADAL" clId="{6A9027BD-570D-48FA-8F5E-9B86A61E9564}" dt="2021-05-07T01:38:16.839" v="3130" actId="14100"/>
          <ac:picMkLst>
            <pc:docMk/>
            <pc:sldMk cId="1799781686" sldId="259"/>
            <ac:picMk id="2" creationId="{0185842C-4174-4F97-B9AD-FE2B4483F83F}"/>
          </ac:picMkLst>
        </pc:picChg>
        <pc:picChg chg="add mod">
          <ac:chgData name="Fanti Coelho Lima Rachel (Student Com20)" userId="8862ce61-50c9-4cff-bd32-4a8093408d18" providerId="ADAL" clId="{6A9027BD-570D-48FA-8F5E-9B86A61E9564}" dt="2021-05-09T13:11:37.558" v="7927" actId="1076"/>
          <ac:picMkLst>
            <pc:docMk/>
            <pc:sldMk cId="1799781686" sldId="259"/>
            <ac:picMk id="2050" creationId="{E8BD2EFB-1FEA-4687-826A-8BB7126033F8}"/>
          </ac:picMkLst>
        </pc:picChg>
      </pc:sldChg>
      <pc:sldChg chg="addSp delSp modSp add mod setBg">
        <pc:chgData name="Fanti Coelho Lima Rachel (Student Com20)" userId="8862ce61-50c9-4cff-bd32-4a8093408d18" providerId="ADAL" clId="{6A9027BD-570D-48FA-8F5E-9B86A61E9564}" dt="2021-05-06T23:49:36.681" v="1408" actId="14100"/>
        <pc:sldMkLst>
          <pc:docMk/>
          <pc:sldMk cId="3154780884" sldId="260"/>
        </pc:sldMkLst>
        <pc:spChg chg="del">
          <ac:chgData name="Fanti Coelho Lima Rachel (Student Com20)" userId="8862ce61-50c9-4cff-bd32-4a8093408d18" providerId="ADAL" clId="{6A9027BD-570D-48FA-8F5E-9B86A61E9564}" dt="2021-05-06T18:30:30.427" v="1" actId="478"/>
          <ac:spMkLst>
            <pc:docMk/>
            <pc:sldMk cId="3154780884" sldId="260"/>
            <ac:spMk id="14" creationId="{929614D9-AC5F-4228-86A7-3BA5508245B4}"/>
          </ac:spMkLst>
        </pc:spChg>
        <pc:spChg chg="add del mod">
          <ac:chgData name="Fanti Coelho Lima Rachel (Student Com20)" userId="8862ce61-50c9-4cff-bd32-4a8093408d18" providerId="ADAL" clId="{6A9027BD-570D-48FA-8F5E-9B86A61E9564}" dt="2021-05-06T18:32:39.428" v="45" actId="26606"/>
          <ac:spMkLst>
            <pc:docMk/>
            <pc:sldMk cId="3154780884" sldId="260"/>
            <ac:spMk id="16" creationId="{FE2664AF-BF65-48D5-A53B-0523AC8A0BAC}"/>
          </ac:spMkLst>
        </pc:spChg>
        <pc:spChg chg="add del">
          <ac:chgData name="Fanti Coelho Lima Rachel (Student Com20)" userId="8862ce61-50c9-4cff-bd32-4a8093408d18" providerId="ADAL" clId="{6A9027BD-570D-48FA-8F5E-9B86A61E9564}" dt="2021-05-06T18:30:53.176" v="6" actId="26606"/>
          <ac:spMkLst>
            <pc:docMk/>
            <pc:sldMk cId="3154780884" sldId="260"/>
            <ac:spMk id="73" creationId="{3EBE8569-6AEC-4B8C-8D53-2DE337CDBA65}"/>
          </ac:spMkLst>
        </pc:spChg>
        <pc:spChg chg="add del">
          <ac:chgData name="Fanti Coelho Lima Rachel (Student Com20)" userId="8862ce61-50c9-4cff-bd32-4a8093408d18" providerId="ADAL" clId="{6A9027BD-570D-48FA-8F5E-9B86A61E9564}" dt="2021-05-06T18:30:53.176" v="6" actId="26606"/>
          <ac:spMkLst>
            <pc:docMk/>
            <pc:sldMk cId="3154780884" sldId="260"/>
            <ac:spMk id="75" creationId="{55D4142C-5077-457F-A6AD-3FECFDB39685}"/>
          </ac:spMkLst>
        </pc:spChg>
        <pc:spChg chg="add del">
          <ac:chgData name="Fanti Coelho Lima Rachel (Student Com20)" userId="8862ce61-50c9-4cff-bd32-4a8093408d18" providerId="ADAL" clId="{6A9027BD-570D-48FA-8F5E-9B86A61E9564}" dt="2021-05-06T18:30:53.176" v="6" actId="26606"/>
          <ac:spMkLst>
            <pc:docMk/>
            <pc:sldMk cId="3154780884" sldId="260"/>
            <ac:spMk id="77" creationId="{7A5F0580-5EE9-419F-96EE-B6529EF6E7D0}"/>
          </ac:spMkLst>
        </pc:spChg>
        <pc:spChg chg="add del">
          <ac:chgData name="Fanti Coelho Lima Rachel (Student Com20)" userId="8862ce61-50c9-4cff-bd32-4a8093408d18" providerId="ADAL" clId="{6A9027BD-570D-48FA-8F5E-9B86A61E9564}" dt="2021-05-06T18:31:59.557" v="24" actId="26606"/>
          <ac:spMkLst>
            <pc:docMk/>
            <pc:sldMk cId="3154780884" sldId="260"/>
            <ac:spMk id="89" creationId="{F56F5174-31D9-4DBB-AAB7-A1FD7BDB1352}"/>
          </ac:spMkLst>
        </pc:spChg>
        <pc:spChg chg="add del">
          <ac:chgData name="Fanti Coelho Lima Rachel (Student Com20)" userId="8862ce61-50c9-4cff-bd32-4a8093408d18" providerId="ADAL" clId="{6A9027BD-570D-48FA-8F5E-9B86A61E9564}" dt="2021-05-06T18:31:59.557" v="24" actId="26606"/>
          <ac:spMkLst>
            <pc:docMk/>
            <pc:sldMk cId="3154780884" sldId="260"/>
            <ac:spMk id="93" creationId="{F9A95BEE-6BB1-4A28-A8E6-A34B2E42EF87}"/>
          </ac:spMkLst>
        </pc:spChg>
        <pc:spChg chg="add del">
          <ac:chgData name="Fanti Coelho Lima Rachel (Student Com20)" userId="8862ce61-50c9-4cff-bd32-4a8093408d18" providerId="ADAL" clId="{6A9027BD-570D-48FA-8F5E-9B86A61E9564}" dt="2021-05-06T18:32:01.380" v="26" actId="26606"/>
          <ac:spMkLst>
            <pc:docMk/>
            <pc:sldMk cId="3154780884" sldId="260"/>
            <ac:spMk id="95" creationId="{7A5F0580-5EE9-419F-96EE-B6529EF6E7D0}"/>
          </ac:spMkLst>
        </pc:spChg>
        <pc:spChg chg="add del">
          <ac:chgData name="Fanti Coelho Lima Rachel (Student Com20)" userId="8862ce61-50c9-4cff-bd32-4a8093408d18" providerId="ADAL" clId="{6A9027BD-570D-48FA-8F5E-9B86A61E9564}" dt="2021-05-06T18:30:53.176" v="6" actId="26606"/>
          <ac:spMkLst>
            <pc:docMk/>
            <pc:sldMk cId="3154780884" sldId="260"/>
            <ac:spMk id="1028" creationId="{8FC9BE17-9A7B-462D-AE50-3D8777387304}"/>
          </ac:spMkLst>
        </pc:spChg>
        <pc:spChg chg="add del">
          <ac:chgData name="Fanti Coelho Lima Rachel (Student Com20)" userId="8862ce61-50c9-4cff-bd32-4a8093408d18" providerId="ADAL" clId="{6A9027BD-570D-48FA-8F5E-9B86A61E9564}" dt="2021-05-06T18:31:02.693" v="10" actId="26606"/>
          <ac:spMkLst>
            <pc:docMk/>
            <pc:sldMk cId="3154780884" sldId="260"/>
            <ac:spMk id="1032" creationId="{8FC9BE17-9A7B-462D-AE50-3D8777387304}"/>
          </ac:spMkLst>
        </pc:spChg>
        <pc:spChg chg="add del">
          <ac:chgData name="Fanti Coelho Lima Rachel (Student Com20)" userId="8862ce61-50c9-4cff-bd32-4a8093408d18" providerId="ADAL" clId="{6A9027BD-570D-48FA-8F5E-9B86A61E9564}" dt="2021-05-06T18:31:02.693" v="10" actId="26606"/>
          <ac:spMkLst>
            <pc:docMk/>
            <pc:sldMk cId="3154780884" sldId="260"/>
            <ac:spMk id="1033" creationId="{3EBE8569-6AEC-4B8C-8D53-2DE337CDBA65}"/>
          </ac:spMkLst>
        </pc:spChg>
        <pc:spChg chg="add del">
          <ac:chgData name="Fanti Coelho Lima Rachel (Student Com20)" userId="8862ce61-50c9-4cff-bd32-4a8093408d18" providerId="ADAL" clId="{6A9027BD-570D-48FA-8F5E-9B86A61E9564}" dt="2021-05-06T18:31:02.693" v="10" actId="26606"/>
          <ac:spMkLst>
            <pc:docMk/>
            <pc:sldMk cId="3154780884" sldId="260"/>
            <ac:spMk id="1034" creationId="{55D4142C-5077-457F-A6AD-3FECFDB39685}"/>
          </ac:spMkLst>
        </pc:spChg>
        <pc:spChg chg="add del">
          <ac:chgData name="Fanti Coelho Lima Rachel (Student Com20)" userId="8862ce61-50c9-4cff-bd32-4a8093408d18" providerId="ADAL" clId="{6A9027BD-570D-48FA-8F5E-9B86A61E9564}" dt="2021-05-06T18:31:02.693" v="10" actId="26606"/>
          <ac:spMkLst>
            <pc:docMk/>
            <pc:sldMk cId="3154780884" sldId="260"/>
            <ac:spMk id="1035" creationId="{7A5F0580-5EE9-419F-96EE-B6529EF6E7D0}"/>
          </ac:spMkLst>
        </pc:spChg>
        <pc:spChg chg="add del">
          <ac:chgData name="Fanti Coelho Lima Rachel (Student Com20)" userId="8862ce61-50c9-4cff-bd32-4a8093408d18" providerId="ADAL" clId="{6A9027BD-570D-48FA-8F5E-9B86A61E9564}" dt="2021-05-06T18:31:07.110" v="14" actId="26606"/>
          <ac:spMkLst>
            <pc:docMk/>
            <pc:sldMk cId="3154780884" sldId="260"/>
            <ac:spMk id="1039" creationId="{8FC9BE17-9A7B-462D-AE50-3D8777387304}"/>
          </ac:spMkLst>
        </pc:spChg>
        <pc:spChg chg="add del">
          <ac:chgData name="Fanti Coelho Lima Rachel (Student Com20)" userId="8862ce61-50c9-4cff-bd32-4a8093408d18" providerId="ADAL" clId="{6A9027BD-570D-48FA-8F5E-9B86A61E9564}" dt="2021-05-06T18:31:07.110" v="14" actId="26606"/>
          <ac:spMkLst>
            <pc:docMk/>
            <pc:sldMk cId="3154780884" sldId="260"/>
            <ac:spMk id="1040" creationId="{3EBE8569-6AEC-4B8C-8D53-2DE337CDBA65}"/>
          </ac:spMkLst>
        </pc:spChg>
        <pc:spChg chg="add del">
          <ac:chgData name="Fanti Coelho Lima Rachel (Student Com20)" userId="8862ce61-50c9-4cff-bd32-4a8093408d18" providerId="ADAL" clId="{6A9027BD-570D-48FA-8F5E-9B86A61E9564}" dt="2021-05-06T18:31:07.110" v="14" actId="26606"/>
          <ac:spMkLst>
            <pc:docMk/>
            <pc:sldMk cId="3154780884" sldId="260"/>
            <ac:spMk id="1041" creationId="{55D4142C-5077-457F-A6AD-3FECFDB39685}"/>
          </ac:spMkLst>
        </pc:spChg>
        <pc:spChg chg="add del">
          <ac:chgData name="Fanti Coelho Lima Rachel (Student Com20)" userId="8862ce61-50c9-4cff-bd32-4a8093408d18" providerId="ADAL" clId="{6A9027BD-570D-48FA-8F5E-9B86A61E9564}" dt="2021-05-06T18:31:07.110" v="14" actId="26606"/>
          <ac:spMkLst>
            <pc:docMk/>
            <pc:sldMk cId="3154780884" sldId="260"/>
            <ac:spMk id="1042" creationId="{7A5F0580-5EE9-419F-96EE-B6529EF6E7D0}"/>
          </ac:spMkLst>
        </pc:spChg>
        <pc:spChg chg="add del">
          <ac:chgData name="Fanti Coelho Lima Rachel (Student Com20)" userId="8862ce61-50c9-4cff-bd32-4a8093408d18" providerId="ADAL" clId="{6A9027BD-570D-48FA-8F5E-9B86A61E9564}" dt="2021-05-06T18:32:01.380" v="26" actId="26606"/>
          <ac:spMkLst>
            <pc:docMk/>
            <pc:sldMk cId="3154780884" sldId="260"/>
            <ac:spMk id="1046" creationId="{8FC9BE17-9A7B-462D-AE50-3D8777387304}"/>
          </ac:spMkLst>
        </pc:spChg>
        <pc:spChg chg="add del">
          <ac:chgData name="Fanti Coelho Lima Rachel (Student Com20)" userId="8862ce61-50c9-4cff-bd32-4a8093408d18" providerId="ADAL" clId="{6A9027BD-570D-48FA-8F5E-9B86A61E9564}" dt="2021-05-06T18:32:01.380" v="26" actId="26606"/>
          <ac:spMkLst>
            <pc:docMk/>
            <pc:sldMk cId="3154780884" sldId="260"/>
            <ac:spMk id="1047" creationId="{3EBE8569-6AEC-4B8C-8D53-2DE337CDBA65}"/>
          </ac:spMkLst>
        </pc:spChg>
        <pc:spChg chg="add del">
          <ac:chgData name="Fanti Coelho Lima Rachel (Student Com20)" userId="8862ce61-50c9-4cff-bd32-4a8093408d18" providerId="ADAL" clId="{6A9027BD-570D-48FA-8F5E-9B86A61E9564}" dt="2021-05-06T18:32:01.380" v="26" actId="26606"/>
          <ac:spMkLst>
            <pc:docMk/>
            <pc:sldMk cId="3154780884" sldId="260"/>
            <ac:spMk id="1048" creationId="{55D4142C-5077-457F-A6AD-3FECFDB39685}"/>
          </ac:spMkLst>
        </pc:spChg>
        <pc:spChg chg="add del">
          <ac:chgData name="Fanti Coelho Lima Rachel (Student Com20)" userId="8862ce61-50c9-4cff-bd32-4a8093408d18" providerId="ADAL" clId="{6A9027BD-570D-48FA-8F5E-9B86A61E9564}" dt="2021-05-06T18:32:04.649" v="28" actId="26606"/>
          <ac:spMkLst>
            <pc:docMk/>
            <pc:sldMk cId="3154780884" sldId="260"/>
            <ac:spMk id="1050" creationId="{F13C74B1-5B17-4795-BED0-7140497B445A}"/>
          </ac:spMkLst>
        </pc:spChg>
        <pc:spChg chg="add del">
          <ac:chgData name="Fanti Coelho Lima Rachel (Student Com20)" userId="8862ce61-50c9-4cff-bd32-4a8093408d18" providerId="ADAL" clId="{6A9027BD-570D-48FA-8F5E-9B86A61E9564}" dt="2021-05-06T18:32:04.649" v="28" actId="26606"/>
          <ac:spMkLst>
            <pc:docMk/>
            <pc:sldMk cId="3154780884" sldId="260"/>
            <ac:spMk id="1051" creationId="{D4974D33-8DC5-464E-8C6D-BE58F0669C17}"/>
          </ac:spMkLst>
        </pc:spChg>
        <pc:spChg chg="add del">
          <ac:chgData name="Fanti Coelho Lima Rachel (Student Com20)" userId="8862ce61-50c9-4cff-bd32-4a8093408d18" providerId="ADAL" clId="{6A9027BD-570D-48FA-8F5E-9B86A61E9564}" dt="2021-05-06T18:32:12.322" v="30" actId="26606"/>
          <ac:spMkLst>
            <pc:docMk/>
            <pc:sldMk cId="3154780884" sldId="260"/>
            <ac:spMk id="1053" creationId="{8181FC64-B306-4821-98E2-780662EFC486}"/>
          </ac:spMkLst>
        </pc:spChg>
        <pc:spChg chg="add del">
          <ac:chgData name="Fanti Coelho Lima Rachel (Student Com20)" userId="8862ce61-50c9-4cff-bd32-4a8093408d18" providerId="ADAL" clId="{6A9027BD-570D-48FA-8F5E-9B86A61E9564}" dt="2021-05-06T18:32:12.322" v="30" actId="26606"/>
          <ac:spMkLst>
            <pc:docMk/>
            <pc:sldMk cId="3154780884" sldId="260"/>
            <ac:spMk id="1054" creationId="{5871FC61-DD4E-47D4-81FD-8A7E7D12B371}"/>
          </ac:spMkLst>
        </pc:spChg>
        <pc:spChg chg="add del">
          <ac:chgData name="Fanti Coelho Lima Rachel (Student Com20)" userId="8862ce61-50c9-4cff-bd32-4a8093408d18" providerId="ADAL" clId="{6A9027BD-570D-48FA-8F5E-9B86A61E9564}" dt="2021-05-06T18:32:12.322" v="30" actId="26606"/>
          <ac:spMkLst>
            <pc:docMk/>
            <pc:sldMk cId="3154780884" sldId="260"/>
            <ac:spMk id="1055" creationId="{F9EC3F91-A75C-4F74-867E-E4C28C13546B}"/>
          </ac:spMkLst>
        </pc:spChg>
        <pc:spChg chg="add del">
          <ac:chgData name="Fanti Coelho Lima Rachel (Student Com20)" userId="8862ce61-50c9-4cff-bd32-4a8093408d18" providerId="ADAL" clId="{6A9027BD-570D-48FA-8F5E-9B86A61E9564}" dt="2021-05-06T18:32:12.322" v="30" actId="26606"/>
          <ac:spMkLst>
            <pc:docMk/>
            <pc:sldMk cId="3154780884" sldId="260"/>
            <ac:spMk id="1056" creationId="{829A1E2C-5AC8-40FC-99E9-832069D39792}"/>
          </ac:spMkLst>
        </pc:spChg>
        <pc:spChg chg="add del">
          <ac:chgData name="Fanti Coelho Lima Rachel (Student Com20)" userId="8862ce61-50c9-4cff-bd32-4a8093408d18" providerId="ADAL" clId="{6A9027BD-570D-48FA-8F5E-9B86A61E9564}" dt="2021-05-06T18:32:26.351" v="38" actId="26606"/>
          <ac:spMkLst>
            <pc:docMk/>
            <pc:sldMk cId="3154780884" sldId="260"/>
            <ac:spMk id="1060" creationId="{35F0E358-1E49-4920-80D8-C3D138708838}"/>
          </ac:spMkLst>
        </pc:spChg>
        <pc:spChg chg="add del">
          <ac:chgData name="Fanti Coelho Lima Rachel (Student Com20)" userId="8862ce61-50c9-4cff-bd32-4a8093408d18" providerId="ADAL" clId="{6A9027BD-570D-48FA-8F5E-9B86A61E9564}" dt="2021-05-06T18:32:26.351" v="38" actId="26606"/>
          <ac:spMkLst>
            <pc:docMk/>
            <pc:sldMk cId="3154780884" sldId="260"/>
            <ac:spMk id="1061" creationId="{E2D2362D-7010-4036-B9CA-03DFC8EB3B01}"/>
          </ac:spMkLst>
        </pc:spChg>
        <pc:spChg chg="add del">
          <ac:chgData name="Fanti Coelho Lima Rachel (Student Com20)" userId="8862ce61-50c9-4cff-bd32-4a8093408d18" providerId="ADAL" clId="{6A9027BD-570D-48FA-8F5E-9B86A61E9564}" dt="2021-05-06T18:32:26.351" v="38" actId="26606"/>
          <ac:spMkLst>
            <pc:docMk/>
            <pc:sldMk cId="3154780884" sldId="260"/>
            <ac:spMk id="1062" creationId="{DC85BF5E-2BD6-4E5B-8EA3-420B45BB03FA}"/>
          </ac:spMkLst>
        </pc:spChg>
        <pc:spChg chg="add del">
          <ac:chgData name="Fanti Coelho Lima Rachel (Student Com20)" userId="8862ce61-50c9-4cff-bd32-4a8093408d18" providerId="ADAL" clId="{6A9027BD-570D-48FA-8F5E-9B86A61E9564}" dt="2021-05-06T18:32:26.351" v="38" actId="26606"/>
          <ac:spMkLst>
            <pc:docMk/>
            <pc:sldMk cId="3154780884" sldId="260"/>
            <ac:spMk id="1063" creationId="{740D8E28-91B5-42B0-9D6C-B777D8AD90C2}"/>
          </ac:spMkLst>
        </pc:spChg>
        <pc:spChg chg="add del">
          <ac:chgData name="Fanti Coelho Lima Rachel (Student Com20)" userId="8862ce61-50c9-4cff-bd32-4a8093408d18" providerId="ADAL" clId="{6A9027BD-570D-48FA-8F5E-9B86A61E9564}" dt="2021-05-06T18:32:26.351" v="38" actId="26606"/>
          <ac:spMkLst>
            <pc:docMk/>
            <pc:sldMk cId="3154780884" sldId="260"/>
            <ac:spMk id="1064" creationId="{FE2664AF-BF65-48D5-A53B-0523AC8A0BAC}"/>
          </ac:spMkLst>
        </pc:spChg>
        <pc:spChg chg="add del">
          <ac:chgData name="Fanti Coelho Lima Rachel (Student Com20)" userId="8862ce61-50c9-4cff-bd32-4a8093408d18" providerId="ADAL" clId="{6A9027BD-570D-48FA-8F5E-9B86A61E9564}" dt="2021-05-06T18:32:28.211" v="40" actId="26606"/>
          <ac:spMkLst>
            <pc:docMk/>
            <pc:sldMk cId="3154780884" sldId="260"/>
            <ac:spMk id="1066" creationId="{99192C51-B764-4A9B-9587-5EF8B628B8D9}"/>
          </ac:spMkLst>
        </pc:spChg>
        <pc:spChg chg="add del">
          <ac:chgData name="Fanti Coelho Lima Rachel (Student Com20)" userId="8862ce61-50c9-4cff-bd32-4a8093408d18" providerId="ADAL" clId="{6A9027BD-570D-48FA-8F5E-9B86A61E9564}" dt="2021-05-06T18:32:28.211" v="40" actId="26606"/>
          <ac:spMkLst>
            <pc:docMk/>
            <pc:sldMk cId="3154780884" sldId="260"/>
            <ac:spMk id="1067" creationId="{FE2664AF-BF65-48D5-A53B-0523AC8A0BAC}"/>
          </ac:spMkLst>
        </pc:spChg>
        <pc:spChg chg="add del">
          <ac:chgData name="Fanti Coelho Lima Rachel (Student Com20)" userId="8862ce61-50c9-4cff-bd32-4a8093408d18" providerId="ADAL" clId="{6A9027BD-570D-48FA-8F5E-9B86A61E9564}" dt="2021-05-06T18:32:30.972" v="42" actId="26606"/>
          <ac:spMkLst>
            <pc:docMk/>
            <pc:sldMk cId="3154780884" sldId="260"/>
            <ac:spMk id="1069" creationId="{FE2664AF-BF65-48D5-A53B-0523AC8A0BAC}"/>
          </ac:spMkLst>
        </pc:spChg>
        <pc:spChg chg="add del">
          <ac:chgData name="Fanti Coelho Lima Rachel (Student Com20)" userId="8862ce61-50c9-4cff-bd32-4a8093408d18" providerId="ADAL" clId="{6A9027BD-570D-48FA-8F5E-9B86A61E9564}" dt="2021-05-06T18:32:39.343" v="44" actId="26606"/>
          <ac:spMkLst>
            <pc:docMk/>
            <pc:sldMk cId="3154780884" sldId="260"/>
            <ac:spMk id="1072" creationId="{FE2664AF-BF65-48D5-A53B-0523AC8A0BAC}"/>
          </ac:spMkLst>
        </pc:spChg>
        <pc:spChg chg="add">
          <ac:chgData name="Fanti Coelho Lima Rachel (Student Com20)" userId="8862ce61-50c9-4cff-bd32-4a8093408d18" providerId="ADAL" clId="{6A9027BD-570D-48FA-8F5E-9B86A61E9564}" dt="2021-05-06T18:32:39.428" v="45" actId="26606"/>
          <ac:spMkLst>
            <pc:docMk/>
            <pc:sldMk cId="3154780884" sldId="260"/>
            <ac:spMk id="1074" creationId="{8181FC64-B306-4821-98E2-780662EFC486}"/>
          </ac:spMkLst>
        </pc:spChg>
        <pc:spChg chg="add">
          <ac:chgData name="Fanti Coelho Lima Rachel (Student Com20)" userId="8862ce61-50c9-4cff-bd32-4a8093408d18" providerId="ADAL" clId="{6A9027BD-570D-48FA-8F5E-9B86A61E9564}" dt="2021-05-06T18:32:39.428" v="45" actId="26606"/>
          <ac:spMkLst>
            <pc:docMk/>
            <pc:sldMk cId="3154780884" sldId="260"/>
            <ac:spMk id="1075" creationId="{5871FC61-DD4E-47D4-81FD-8A7E7D12B371}"/>
          </ac:spMkLst>
        </pc:spChg>
        <pc:spChg chg="add">
          <ac:chgData name="Fanti Coelho Lima Rachel (Student Com20)" userId="8862ce61-50c9-4cff-bd32-4a8093408d18" providerId="ADAL" clId="{6A9027BD-570D-48FA-8F5E-9B86A61E9564}" dt="2021-05-06T18:32:39.428" v="45" actId="26606"/>
          <ac:spMkLst>
            <pc:docMk/>
            <pc:sldMk cId="3154780884" sldId="260"/>
            <ac:spMk id="1076" creationId="{F9EC3F91-A75C-4F74-867E-E4C28C13546B}"/>
          </ac:spMkLst>
        </pc:spChg>
        <pc:spChg chg="add">
          <ac:chgData name="Fanti Coelho Lima Rachel (Student Com20)" userId="8862ce61-50c9-4cff-bd32-4a8093408d18" providerId="ADAL" clId="{6A9027BD-570D-48FA-8F5E-9B86A61E9564}" dt="2021-05-06T18:32:39.428" v="45" actId="26606"/>
          <ac:spMkLst>
            <pc:docMk/>
            <pc:sldMk cId="3154780884" sldId="260"/>
            <ac:spMk id="1077" creationId="{829A1E2C-5AC8-40FC-99E9-832069D39792}"/>
          </ac:spMkLst>
        </pc:spChg>
        <pc:spChg chg="add mod">
          <ac:chgData name="Fanti Coelho Lima Rachel (Student Com20)" userId="8862ce61-50c9-4cff-bd32-4a8093408d18" providerId="ADAL" clId="{6A9027BD-570D-48FA-8F5E-9B86A61E9564}" dt="2021-05-06T23:49:36.681" v="1408" actId="14100"/>
          <ac:spMkLst>
            <pc:docMk/>
            <pc:sldMk cId="3154780884" sldId="260"/>
            <ac:spMk id="1078" creationId="{FE2664AF-BF65-48D5-A53B-0523AC8A0BAC}"/>
          </ac:spMkLst>
        </pc:spChg>
        <pc:graphicFrameChg chg="add del">
          <ac:chgData name="Fanti Coelho Lima Rachel (Student Com20)" userId="8862ce61-50c9-4cff-bd32-4a8093408d18" providerId="ADAL" clId="{6A9027BD-570D-48FA-8F5E-9B86A61E9564}" dt="2021-05-06T18:32:21.939" v="34" actId="26606"/>
          <ac:graphicFrameMkLst>
            <pc:docMk/>
            <pc:sldMk cId="3154780884" sldId="260"/>
            <ac:graphicFrameMk id="1052" creationId="{45B1B7A3-B715-4C94-9D08-DE5E7E273260}"/>
          </ac:graphicFrameMkLst>
        </pc:graphicFrameChg>
        <pc:graphicFrameChg chg="add del">
          <ac:chgData name="Fanti Coelho Lima Rachel (Student Com20)" userId="8862ce61-50c9-4cff-bd32-4a8093408d18" providerId="ADAL" clId="{6A9027BD-570D-48FA-8F5E-9B86A61E9564}" dt="2021-05-06T18:32:23.050" v="36" actId="26606"/>
          <ac:graphicFrameMkLst>
            <pc:docMk/>
            <pc:sldMk cId="3154780884" sldId="260"/>
            <ac:graphicFrameMk id="1058" creationId="{C443CF0E-4D5B-4D90-B9D9-FC30AF123AE8}"/>
          </ac:graphicFrameMkLst>
        </pc:graphicFrameChg>
        <pc:picChg chg="add del">
          <ac:chgData name="Fanti Coelho Lima Rachel (Student Com20)" userId="8862ce61-50c9-4cff-bd32-4a8093408d18" providerId="ADAL" clId="{6A9027BD-570D-48FA-8F5E-9B86A61E9564}" dt="2021-05-06T18:30:48.962" v="4" actId="26606"/>
          <ac:picMkLst>
            <pc:docMk/>
            <pc:sldMk cId="3154780884" sldId="260"/>
            <ac:picMk id="71" creationId="{54DDEBDD-D8BD-41A6-8A0D-B00E3768B0F9}"/>
          </ac:picMkLst>
        </pc:picChg>
        <pc:picChg chg="add del">
          <ac:chgData name="Fanti Coelho Lima Rachel (Student Com20)" userId="8862ce61-50c9-4cff-bd32-4a8093408d18" providerId="ADAL" clId="{6A9027BD-570D-48FA-8F5E-9B86A61E9564}" dt="2021-05-06T18:31:59.557" v="24" actId="26606"/>
          <ac:picMkLst>
            <pc:docMk/>
            <pc:sldMk cId="3154780884" sldId="260"/>
            <ac:picMk id="91" creationId="{AE113210-7872-481A-ADE6-3A05CCAF5EB2}"/>
          </ac:picMkLst>
        </pc:picChg>
        <pc:picChg chg="mod ord">
          <ac:chgData name="Fanti Coelho Lima Rachel (Student Com20)" userId="8862ce61-50c9-4cff-bd32-4a8093408d18" providerId="ADAL" clId="{6A9027BD-570D-48FA-8F5E-9B86A61E9564}" dt="2021-05-06T18:32:39.428" v="45" actId="26606"/>
          <ac:picMkLst>
            <pc:docMk/>
            <pc:sldMk cId="3154780884" sldId="260"/>
            <ac:picMk id="1026" creationId="{B5EA4245-C105-4E09-BDE6-896477B177C2}"/>
          </ac:picMkLst>
        </pc:picChg>
        <pc:picChg chg="add del">
          <ac:chgData name="Fanti Coelho Lima Rachel (Student Com20)" userId="8862ce61-50c9-4cff-bd32-4a8093408d18" providerId="ADAL" clId="{6A9027BD-570D-48FA-8F5E-9B86A61E9564}" dt="2021-05-06T18:30:55.696" v="8" actId="26606"/>
          <ac:picMkLst>
            <pc:docMk/>
            <pc:sldMk cId="3154780884" sldId="260"/>
            <ac:picMk id="1030" creationId="{54DDEBDD-D8BD-41A6-8A0D-B00E3768B0F9}"/>
          </ac:picMkLst>
        </pc:picChg>
        <pc:picChg chg="add del">
          <ac:chgData name="Fanti Coelho Lima Rachel (Student Com20)" userId="8862ce61-50c9-4cff-bd32-4a8093408d18" providerId="ADAL" clId="{6A9027BD-570D-48FA-8F5E-9B86A61E9564}" dt="2021-05-06T18:31:04.570" v="12" actId="26606"/>
          <ac:picMkLst>
            <pc:docMk/>
            <pc:sldMk cId="3154780884" sldId="260"/>
            <ac:picMk id="1037" creationId="{54DDEBDD-D8BD-41A6-8A0D-B00E3768B0F9}"/>
          </ac:picMkLst>
        </pc:picChg>
        <pc:picChg chg="add del">
          <ac:chgData name="Fanti Coelho Lima Rachel (Student Com20)" userId="8862ce61-50c9-4cff-bd32-4a8093408d18" providerId="ADAL" clId="{6A9027BD-570D-48FA-8F5E-9B86A61E9564}" dt="2021-05-06T18:32:39.428" v="45" actId="26606"/>
          <ac:picMkLst>
            <pc:docMk/>
            <pc:sldMk cId="3154780884" sldId="260"/>
            <ac:picMk id="1044" creationId="{54DDEBDD-D8BD-41A6-8A0D-B00E3768B0F9}"/>
          </ac:picMkLst>
        </pc:picChg>
        <pc:picChg chg="add del">
          <ac:chgData name="Fanti Coelho Lima Rachel (Student Com20)" userId="8862ce61-50c9-4cff-bd32-4a8093408d18" providerId="ADAL" clId="{6A9027BD-570D-48FA-8F5E-9B86A61E9564}" dt="2021-05-06T18:32:21.939" v="34" actId="26606"/>
          <ac:picMkLst>
            <pc:docMk/>
            <pc:sldMk cId="3154780884" sldId="260"/>
            <ac:picMk id="1049" creationId="{54DDEBDD-D8BD-41A6-8A0D-B00E3768B0F9}"/>
          </ac:picMkLst>
        </pc:picChg>
        <pc:picChg chg="add del">
          <ac:chgData name="Fanti Coelho Lima Rachel (Student Com20)" userId="8862ce61-50c9-4cff-bd32-4a8093408d18" providerId="ADAL" clId="{6A9027BD-570D-48FA-8F5E-9B86A61E9564}" dt="2021-05-06T18:32:23.050" v="36" actId="26606"/>
          <ac:picMkLst>
            <pc:docMk/>
            <pc:sldMk cId="3154780884" sldId="260"/>
            <ac:picMk id="1057" creationId="{54DDEBDD-D8BD-41A6-8A0D-B00E3768B0F9}"/>
          </ac:picMkLst>
        </pc:picChg>
        <pc:picChg chg="add del">
          <ac:chgData name="Fanti Coelho Lima Rachel (Student Com20)" userId="8862ce61-50c9-4cff-bd32-4a8093408d18" providerId="ADAL" clId="{6A9027BD-570D-48FA-8F5E-9B86A61E9564}" dt="2021-05-06T18:32:39.343" v="44" actId="26606"/>
          <ac:picMkLst>
            <pc:docMk/>
            <pc:sldMk cId="3154780884" sldId="260"/>
            <ac:picMk id="1071" creationId="{19AE98B8-B73A-4724-B639-017087F9239F}"/>
          </ac:picMkLst>
        </pc:picChg>
      </pc:sldChg>
      <pc:sldChg chg="new del">
        <pc:chgData name="Fanti Coelho Lima Rachel (Student Com20)" userId="8862ce61-50c9-4cff-bd32-4a8093408d18" providerId="ADAL" clId="{6A9027BD-570D-48FA-8F5E-9B86A61E9564}" dt="2021-05-06T22:34:26.197" v="643" actId="47"/>
        <pc:sldMkLst>
          <pc:docMk/>
          <pc:sldMk cId="3215582360" sldId="261"/>
        </pc:sldMkLst>
      </pc:sldChg>
      <pc:sldChg chg="addSp delSp modSp add mod ord modClrScheme chgLayout">
        <pc:chgData name="Fanti Coelho Lima Rachel (Student Com20)" userId="8862ce61-50c9-4cff-bd32-4a8093408d18" providerId="ADAL" clId="{6A9027BD-570D-48FA-8F5E-9B86A61E9564}" dt="2021-05-07T23:45:49.789" v="4837" actId="1036"/>
        <pc:sldMkLst>
          <pc:docMk/>
          <pc:sldMk cId="3086624729" sldId="262"/>
        </pc:sldMkLst>
        <pc:spChg chg="add mod">
          <ac:chgData name="Fanti Coelho Lima Rachel (Student Com20)" userId="8862ce61-50c9-4cff-bd32-4a8093408d18" providerId="ADAL" clId="{6A9027BD-570D-48FA-8F5E-9B86A61E9564}" dt="2021-05-06T22:54:30.388" v="931" actId="20577"/>
          <ac:spMkLst>
            <pc:docMk/>
            <pc:sldMk cId="3086624729" sldId="262"/>
            <ac:spMk id="2" creationId="{B15D210C-88CB-41F7-9AD7-D85B603187C1}"/>
          </ac:spMkLst>
        </pc:spChg>
        <pc:spChg chg="del">
          <ac:chgData name="Fanti Coelho Lima Rachel (Student Com20)" userId="8862ce61-50c9-4cff-bd32-4a8093408d18" providerId="ADAL" clId="{6A9027BD-570D-48FA-8F5E-9B86A61E9564}" dt="2021-05-06T22:34:38.318" v="644" actId="478"/>
          <ac:spMkLst>
            <pc:docMk/>
            <pc:sldMk cId="3086624729" sldId="262"/>
            <ac:spMk id="3" creationId="{16225AE5-9ADC-45C7-A72F-E2063CBC510B}"/>
          </ac:spMkLst>
        </pc:spChg>
        <pc:spChg chg="add mod">
          <ac:chgData name="Fanti Coelho Lima Rachel (Student Com20)" userId="8862ce61-50c9-4cff-bd32-4a8093408d18" providerId="ADAL" clId="{6A9027BD-570D-48FA-8F5E-9B86A61E9564}" dt="2021-05-07T23:45:49.789" v="4837" actId="1036"/>
          <ac:spMkLst>
            <pc:docMk/>
            <pc:sldMk cId="3086624729" sldId="262"/>
            <ac:spMk id="3" creationId="{F7B1BAF6-15D0-4910-B556-61DB786CC732}"/>
          </ac:spMkLst>
        </pc:spChg>
        <pc:spChg chg="add del mod">
          <ac:chgData name="Fanti Coelho Lima Rachel (Student Com20)" userId="8862ce61-50c9-4cff-bd32-4a8093408d18" providerId="ADAL" clId="{6A9027BD-570D-48FA-8F5E-9B86A61E9564}" dt="2021-05-06T22:40:27.971" v="654" actId="478"/>
          <ac:spMkLst>
            <pc:docMk/>
            <pc:sldMk cId="3086624729" sldId="262"/>
            <ac:spMk id="4" creationId="{F7E6284B-9EA2-4C9A-999C-BED47619339D}"/>
          </ac:spMkLst>
        </pc:spChg>
        <pc:spChg chg="add del mod">
          <ac:chgData name="Fanti Coelho Lima Rachel (Student Com20)" userId="8862ce61-50c9-4cff-bd32-4a8093408d18" providerId="ADAL" clId="{6A9027BD-570D-48FA-8F5E-9B86A61E9564}" dt="2021-05-06T23:48:19.886" v="1396" actId="21"/>
          <ac:spMkLst>
            <pc:docMk/>
            <pc:sldMk cId="3086624729" sldId="262"/>
            <ac:spMk id="6" creationId="{5CA0B3B8-CFC7-4533-B778-5D83820C4FB4}"/>
          </ac:spMkLst>
        </pc:spChg>
        <pc:spChg chg="add del mod">
          <ac:chgData name="Fanti Coelho Lima Rachel (Student Com20)" userId="8862ce61-50c9-4cff-bd32-4a8093408d18" providerId="ADAL" clId="{6A9027BD-570D-48FA-8F5E-9B86A61E9564}" dt="2021-05-06T23:48:19.886" v="1396" actId="21"/>
          <ac:spMkLst>
            <pc:docMk/>
            <pc:sldMk cId="3086624729" sldId="262"/>
            <ac:spMk id="7" creationId="{51DC1933-8D86-43DB-8EA0-BEB1A1DAD013}"/>
          </ac:spMkLst>
        </pc:spChg>
        <pc:spChg chg="add del mod">
          <ac:chgData name="Fanti Coelho Lima Rachel (Student Com20)" userId="8862ce61-50c9-4cff-bd32-4a8093408d18" providerId="ADAL" clId="{6A9027BD-570D-48FA-8F5E-9B86A61E9564}" dt="2021-05-06T23:48:19.886" v="1396" actId="21"/>
          <ac:spMkLst>
            <pc:docMk/>
            <pc:sldMk cId="3086624729" sldId="262"/>
            <ac:spMk id="8" creationId="{77FC882F-EB3D-447A-B26F-90A7BC6E400A}"/>
          </ac:spMkLst>
        </pc:spChg>
        <pc:spChg chg="add del mod">
          <ac:chgData name="Fanti Coelho Lima Rachel (Student Com20)" userId="8862ce61-50c9-4cff-bd32-4a8093408d18" providerId="ADAL" clId="{6A9027BD-570D-48FA-8F5E-9B86A61E9564}" dt="2021-05-06T23:48:19.886" v="1396" actId="21"/>
          <ac:spMkLst>
            <pc:docMk/>
            <pc:sldMk cId="3086624729" sldId="262"/>
            <ac:spMk id="9" creationId="{E7CD0A93-863A-428C-BA5A-D4A11874CF83}"/>
          </ac:spMkLst>
        </pc:spChg>
        <pc:spChg chg="add mod">
          <ac:chgData name="Fanti Coelho Lima Rachel (Student Com20)" userId="8862ce61-50c9-4cff-bd32-4a8093408d18" providerId="ADAL" clId="{6A9027BD-570D-48FA-8F5E-9B86A61E9564}" dt="2021-05-07T23:45:49.789" v="4837" actId="1036"/>
          <ac:spMkLst>
            <pc:docMk/>
            <pc:sldMk cId="3086624729" sldId="262"/>
            <ac:spMk id="12" creationId="{A87C66CF-A0DF-4EF5-9F1E-A051791E12B4}"/>
          </ac:spMkLst>
        </pc:spChg>
        <pc:spChg chg="add mod">
          <ac:chgData name="Fanti Coelho Lima Rachel (Student Com20)" userId="8862ce61-50c9-4cff-bd32-4a8093408d18" providerId="ADAL" clId="{6A9027BD-570D-48FA-8F5E-9B86A61E9564}" dt="2021-05-07T23:45:49.789" v="4837" actId="1036"/>
          <ac:spMkLst>
            <pc:docMk/>
            <pc:sldMk cId="3086624729" sldId="262"/>
            <ac:spMk id="13" creationId="{B3E8F1BD-A668-47E7-AA18-D38CE810DCFB}"/>
          </ac:spMkLst>
        </pc:spChg>
        <pc:spChg chg="add del mod">
          <ac:chgData name="Fanti Coelho Lima Rachel (Student Com20)" userId="8862ce61-50c9-4cff-bd32-4a8093408d18" providerId="ADAL" clId="{6A9027BD-570D-48FA-8F5E-9B86A61E9564}" dt="2021-05-06T22:47:15.301" v="844" actId="478"/>
          <ac:spMkLst>
            <pc:docMk/>
            <pc:sldMk cId="3086624729" sldId="262"/>
            <ac:spMk id="13" creationId="{D18B4162-85C3-4E4C-85D8-0460A368AE61}"/>
          </ac:spMkLst>
        </pc:spChg>
        <pc:spChg chg="add mod">
          <ac:chgData name="Fanti Coelho Lima Rachel (Student Com20)" userId="8862ce61-50c9-4cff-bd32-4a8093408d18" providerId="ADAL" clId="{6A9027BD-570D-48FA-8F5E-9B86A61E9564}" dt="2021-05-07T23:45:49.789" v="4837" actId="1036"/>
          <ac:spMkLst>
            <pc:docMk/>
            <pc:sldMk cId="3086624729" sldId="262"/>
            <ac:spMk id="14" creationId="{0B4B77AC-9C39-426F-9E3E-DF8B94772704}"/>
          </ac:spMkLst>
        </pc:spChg>
        <pc:graphicFrameChg chg="add del mod">
          <ac:chgData name="Fanti Coelho Lima Rachel (Student Com20)" userId="8862ce61-50c9-4cff-bd32-4a8093408d18" providerId="ADAL" clId="{6A9027BD-570D-48FA-8F5E-9B86A61E9564}" dt="2021-05-06T22:43:33.564" v="769" actId="478"/>
          <ac:graphicFrameMkLst>
            <pc:docMk/>
            <pc:sldMk cId="3086624729" sldId="262"/>
            <ac:graphicFrameMk id="5" creationId="{6C369BBF-94E2-4CA2-ABE2-C400B837BF15}"/>
          </ac:graphicFrameMkLst>
        </pc:graphicFrameChg>
        <pc:picChg chg="add del mod">
          <ac:chgData name="Fanti Coelho Lima Rachel (Student Com20)" userId="8862ce61-50c9-4cff-bd32-4a8093408d18" providerId="ADAL" clId="{6A9027BD-570D-48FA-8F5E-9B86A61E9564}" dt="2021-05-06T23:48:19.886" v="1396" actId="21"/>
          <ac:picMkLst>
            <pc:docMk/>
            <pc:sldMk cId="3086624729" sldId="262"/>
            <ac:picMk id="11" creationId="{1566DA87-0ADB-427B-8BCC-AAF13ECC82E4}"/>
          </ac:picMkLst>
        </pc:picChg>
        <pc:picChg chg="add del mod">
          <ac:chgData name="Fanti Coelho Lima Rachel (Student Com20)" userId="8862ce61-50c9-4cff-bd32-4a8093408d18" providerId="ADAL" clId="{6A9027BD-570D-48FA-8F5E-9B86A61E9564}" dt="2021-05-06T22:46:32.980" v="840" actId="478"/>
          <ac:picMkLst>
            <pc:docMk/>
            <pc:sldMk cId="3086624729" sldId="262"/>
            <ac:picMk id="12" creationId="{B0202393-65F1-4C22-876C-18EE5A14816F}"/>
          </ac:picMkLst>
        </pc:picChg>
        <pc:picChg chg="add del mod">
          <ac:chgData name="Fanti Coelho Lima Rachel (Student Com20)" userId="8862ce61-50c9-4cff-bd32-4a8093408d18" providerId="ADAL" clId="{6A9027BD-570D-48FA-8F5E-9B86A61E9564}" dt="2021-05-06T22:52:54.620" v="905" actId="478"/>
          <ac:picMkLst>
            <pc:docMk/>
            <pc:sldMk cId="3086624729" sldId="262"/>
            <ac:picMk id="15" creationId="{71D0C7BF-E5D0-4AF8-A5BC-B173431366BD}"/>
          </ac:picMkLst>
        </pc:picChg>
        <pc:picChg chg="add del mod">
          <ac:chgData name="Fanti Coelho Lima Rachel (Student Com20)" userId="8862ce61-50c9-4cff-bd32-4a8093408d18" providerId="ADAL" clId="{6A9027BD-570D-48FA-8F5E-9B86A61E9564}" dt="2021-05-06T23:48:19.886" v="1396" actId="21"/>
          <ac:picMkLst>
            <pc:docMk/>
            <pc:sldMk cId="3086624729" sldId="262"/>
            <ac:picMk id="17" creationId="{8EBEE029-6EB1-44B9-986A-43FDDABA9549}"/>
          </ac:picMkLst>
        </pc:picChg>
        <pc:picChg chg="add del mod">
          <ac:chgData name="Fanti Coelho Lima Rachel (Student Com20)" userId="8862ce61-50c9-4cff-bd32-4a8093408d18" providerId="ADAL" clId="{6A9027BD-570D-48FA-8F5E-9B86A61E9564}" dt="2021-05-06T23:57:00.447" v="1588" actId="14100"/>
          <ac:picMkLst>
            <pc:docMk/>
            <pc:sldMk cId="3086624729" sldId="262"/>
            <ac:picMk id="19" creationId="{B29DB236-F278-4AD8-895C-15B054345B20}"/>
          </ac:picMkLst>
        </pc:picChg>
        <pc:picChg chg="add del mod">
          <ac:chgData name="Fanti Coelho Lima Rachel (Student Com20)" userId="8862ce61-50c9-4cff-bd32-4a8093408d18" providerId="ADAL" clId="{6A9027BD-570D-48FA-8F5E-9B86A61E9564}" dt="2021-05-06T23:48:19.886" v="1396" actId="21"/>
          <ac:picMkLst>
            <pc:docMk/>
            <pc:sldMk cId="3086624729" sldId="262"/>
            <ac:picMk id="21" creationId="{808652E9-1A29-4375-80EE-63DEBE961AB9}"/>
          </ac:picMkLst>
        </pc:picChg>
        <pc:picChg chg="add del mod">
          <ac:chgData name="Fanti Coelho Lima Rachel (Student Com20)" userId="8862ce61-50c9-4cff-bd32-4a8093408d18" providerId="ADAL" clId="{6A9027BD-570D-48FA-8F5E-9B86A61E9564}" dt="2021-05-06T22:51:51.531" v="858" actId="478"/>
          <ac:picMkLst>
            <pc:docMk/>
            <pc:sldMk cId="3086624729" sldId="262"/>
            <ac:picMk id="23" creationId="{82694219-C2A9-49CF-A79E-A97770D3478F}"/>
          </ac:picMkLst>
        </pc:picChg>
      </pc:sldChg>
      <pc:sldChg chg="addSp delSp modSp add del mod setBg modClrScheme delDesignElem chgLayout">
        <pc:chgData name="Fanti Coelho Lima Rachel (Student Com20)" userId="8862ce61-50c9-4cff-bd32-4a8093408d18" providerId="ADAL" clId="{6A9027BD-570D-48FA-8F5E-9B86A61E9564}" dt="2021-05-06T22:28:39.002" v="540" actId="47"/>
        <pc:sldMkLst>
          <pc:docMk/>
          <pc:sldMk cId="633126026" sldId="263"/>
        </pc:sldMkLst>
        <pc:spChg chg="add mod ord">
          <ac:chgData name="Fanti Coelho Lima Rachel (Student Com20)" userId="8862ce61-50c9-4cff-bd32-4a8093408d18" providerId="ADAL" clId="{6A9027BD-570D-48FA-8F5E-9B86A61E9564}" dt="2021-05-06T22:25:14.620" v="486" actId="26606"/>
          <ac:spMkLst>
            <pc:docMk/>
            <pc:sldMk cId="633126026" sldId="263"/>
            <ac:spMk id="2" creationId="{B90C8DF8-06A8-4CA8-9E70-9D11ED55324B}"/>
          </ac:spMkLst>
        </pc:spChg>
        <pc:spChg chg="add del mod ord">
          <ac:chgData name="Fanti Coelho Lima Rachel (Student Com20)" userId="8862ce61-50c9-4cff-bd32-4a8093408d18" providerId="ADAL" clId="{6A9027BD-570D-48FA-8F5E-9B86A61E9564}" dt="2021-05-06T22:21:02.102" v="467" actId="478"/>
          <ac:spMkLst>
            <pc:docMk/>
            <pc:sldMk cId="633126026" sldId="263"/>
            <ac:spMk id="3" creationId="{C926DC3E-F250-44A9-9F83-02558C65F8B1}"/>
          </ac:spMkLst>
        </pc:spChg>
        <pc:spChg chg="add del">
          <ac:chgData name="Fanti Coelho Lima Rachel (Student Com20)" userId="8862ce61-50c9-4cff-bd32-4a8093408d18" providerId="ADAL" clId="{6A9027BD-570D-48FA-8F5E-9B86A61E9564}" dt="2021-05-06T22:24:52.658" v="485" actId="26606"/>
          <ac:spMkLst>
            <pc:docMk/>
            <pc:sldMk cId="633126026" sldId="263"/>
            <ac:spMk id="71" creationId="{FB33DC6A-1F1C-4A06-834E-CFF88F1C0BB9}"/>
          </ac:spMkLst>
        </pc:spChg>
        <pc:spChg chg="add del">
          <ac:chgData name="Fanti Coelho Lima Rachel (Student Com20)" userId="8862ce61-50c9-4cff-bd32-4a8093408d18" providerId="ADAL" clId="{6A9027BD-570D-48FA-8F5E-9B86A61E9564}" dt="2021-05-06T22:24:52.658" v="485" actId="26606"/>
          <ac:spMkLst>
            <pc:docMk/>
            <pc:sldMk cId="633126026" sldId="263"/>
            <ac:spMk id="73" creationId="{0FE1D5CF-87B8-4A8A-AD3C-01D06A60769B}"/>
          </ac:spMkLst>
        </pc:spChg>
        <pc:spChg chg="add del">
          <ac:chgData name="Fanti Coelho Lima Rachel (Student Com20)" userId="8862ce61-50c9-4cff-bd32-4a8093408d18" providerId="ADAL" clId="{6A9027BD-570D-48FA-8F5E-9B86A61E9564}" dt="2021-05-06T22:24:52.658" v="485" actId="26606"/>
          <ac:spMkLst>
            <pc:docMk/>
            <pc:sldMk cId="633126026" sldId="263"/>
            <ac:spMk id="75" creationId="{60926200-45C2-41E9-839F-31CD5FE4CD59}"/>
          </ac:spMkLst>
        </pc:spChg>
        <pc:spChg chg="add del">
          <ac:chgData name="Fanti Coelho Lima Rachel (Student Com20)" userId="8862ce61-50c9-4cff-bd32-4a8093408d18" providerId="ADAL" clId="{6A9027BD-570D-48FA-8F5E-9B86A61E9564}" dt="2021-05-06T22:24:52.658" v="485" actId="26606"/>
          <ac:spMkLst>
            <pc:docMk/>
            <pc:sldMk cId="633126026" sldId="263"/>
            <ac:spMk id="77" creationId="{AF2F604E-43BE-4DC3-B983-E071523364F8}"/>
          </ac:spMkLst>
        </pc:spChg>
        <pc:spChg chg="add del">
          <ac:chgData name="Fanti Coelho Lima Rachel (Student Com20)" userId="8862ce61-50c9-4cff-bd32-4a8093408d18" providerId="ADAL" clId="{6A9027BD-570D-48FA-8F5E-9B86A61E9564}" dt="2021-05-06T22:24:52.658" v="485" actId="26606"/>
          <ac:spMkLst>
            <pc:docMk/>
            <pc:sldMk cId="633126026" sldId="263"/>
            <ac:spMk id="79" creationId="{08C9B587-E65E-4B52-B37C-ABEBB6E87928}"/>
          </ac:spMkLst>
        </pc:spChg>
        <pc:spChg chg="add">
          <ac:chgData name="Fanti Coelho Lima Rachel (Student Com20)" userId="8862ce61-50c9-4cff-bd32-4a8093408d18" providerId="ADAL" clId="{6A9027BD-570D-48FA-8F5E-9B86A61E9564}" dt="2021-05-06T22:25:14.620" v="486" actId="26606"/>
          <ac:spMkLst>
            <pc:docMk/>
            <pc:sldMk cId="633126026" sldId="263"/>
            <ac:spMk id="1028" creationId="{823AC064-BC96-4F32-8AE1-B2FD38754823}"/>
          </ac:spMkLst>
        </pc:spChg>
        <pc:spChg chg="del">
          <ac:chgData name="Fanti Coelho Lima Rachel (Student Com20)" userId="8862ce61-50c9-4cff-bd32-4a8093408d18" providerId="ADAL" clId="{6A9027BD-570D-48FA-8F5E-9B86A61E9564}" dt="2021-05-06T22:20:32.690" v="445"/>
          <ac:spMkLst>
            <pc:docMk/>
            <pc:sldMk cId="633126026" sldId="263"/>
            <ac:spMk id="1032" creationId="{32BC26D8-82FB-445E-AA49-62A77D7C1EE0}"/>
          </ac:spMkLst>
        </pc:spChg>
        <pc:spChg chg="del">
          <ac:chgData name="Fanti Coelho Lima Rachel (Student Com20)" userId="8862ce61-50c9-4cff-bd32-4a8093408d18" providerId="ADAL" clId="{6A9027BD-570D-48FA-8F5E-9B86A61E9564}" dt="2021-05-06T22:20:32.690" v="445"/>
          <ac:spMkLst>
            <pc:docMk/>
            <pc:sldMk cId="633126026" sldId="263"/>
            <ac:spMk id="1033" creationId="{CB44330D-EA18-4254-AA95-EB49948539B8}"/>
          </ac:spMkLst>
        </pc:spChg>
        <pc:picChg chg="add mod">
          <ac:chgData name="Fanti Coelho Lima Rachel (Student Com20)" userId="8862ce61-50c9-4cff-bd32-4a8093408d18" providerId="ADAL" clId="{6A9027BD-570D-48FA-8F5E-9B86A61E9564}" dt="2021-05-06T22:25:14.620" v="486" actId="26606"/>
          <ac:picMkLst>
            <pc:docMk/>
            <pc:sldMk cId="633126026" sldId="263"/>
            <ac:picMk id="4" creationId="{DFC95D3A-F71A-47EE-9948-7A506FF7EEB0}"/>
          </ac:picMkLst>
        </pc:picChg>
        <pc:picChg chg="mod ord">
          <ac:chgData name="Fanti Coelho Lima Rachel (Student Com20)" userId="8862ce61-50c9-4cff-bd32-4a8093408d18" providerId="ADAL" clId="{6A9027BD-570D-48FA-8F5E-9B86A61E9564}" dt="2021-05-06T22:25:14.620" v="486" actId="26606"/>
          <ac:picMkLst>
            <pc:docMk/>
            <pc:sldMk cId="633126026" sldId="263"/>
            <ac:picMk id="1026" creationId="{F27489B5-63D1-4D23-8D25-73DEF12AD560}"/>
          </ac:picMkLst>
        </pc:picChg>
        <pc:cxnChg chg="add">
          <ac:chgData name="Fanti Coelho Lima Rachel (Student Com20)" userId="8862ce61-50c9-4cff-bd32-4a8093408d18" providerId="ADAL" clId="{6A9027BD-570D-48FA-8F5E-9B86A61E9564}" dt="2021-05-06T22:25:14.620" v="486" actId="26606"/>
          <ac:cxnSpMkLst>
            <pc:docMk/>
            <pc:sldMk cId="633126026" sldId="263"/>
            <ac:cxnSpMk id="1029" creationId="{7E7C77BC-7138-40B1-A15B-20F57A494629}"/>
          </ac:cxnSpMkLst>
        </pc:cxnChg>
        <pc:cxnChg chg="add">
          <ac:chgData name="Fanti Coelho Lima Rachel (Student Com20)" userId="8862ce61-50c9-4cff-bd32-4a8093408d18" providerId="ADAL" clId="{6A9027BD-570D-48FA-8F5E-9B86A61E9564}" dt="2021-05-06T22:25:14.620" v="486" actId="26606"/>
          <ac:cxnSpMkLst>
            <pc:docMk/>
            <pc:sldMk cId="633126026" sldId="263"/>
            <ac:cxnSpMk id="1030" creationId="{DB146403-F3D6-484B-B2ED-97F9565D0370}"/>
          </ac:cxnSpMkLst>
        </pc:cxnChg>
      </pc:sldChg>
      <pc:sldChg chg="new del">
        <pc:chgData name="Fanti Coelho Lima Rachel (Student Com20)" userId="8862ce61-50c9-4cff-bd32-4a8093408d18" providerId="ADAL" clId="{6A9027BD-570D-48FA-8F5E-9B86A61E9564}" dt="2021-05-06T22:29:24.627" v="548" actId="47"/>
        <pc:sldMkLst>
          <pc:docMk/>
          <pc:sldMk cId="2280753853" sldId="264"/>
        </pc:sldMkLst>
      </pc:sldChg>
      <pc:sldChg chg="delSp add del setBg delDesignElem">
        <pc:chgData name="Fanti Coelho Lima Rachel (Student Com20)" userId="8862ce61-50c9-4cff-bd32-4a8093408d18" providerId="ADAL" clId="{6A9027BD-570D-48FA-8F5E-9B86A61E9564}" dt="2021-05-06T22:40:30.437" v="655" actId="47"/>
        <pc:sldMkLst>
          <pc:docMk/>
          <pc:sldMk cId="3803252007" sldId="264"/>
        </pc:sldMkLst>
        <pc:spChg chg="del">
          <ac:chgData name="Fanti Coelho Lima Rachel (Student Com20)" userId="8862ce61-50c9-4cff-bd32-4a8093408d18" providerId="ADAL" clId="{6A9027BD-570D-48FA-8F5E-9B86A61E9564}" dt="2021-05-06T22:35:15.340" v="648"/>
          <ac:spMkLst>
            <pc:docMk/>
            <pc:sldMk cId="3803252007" sldId="264"/>
            <ac:spMk id="27" creationId="{B0E58038-8ACE-4AD9-B404-25C603550D83}"/>
          </ac:spMkLst>
        </pc:spChg>
        <pc:spChg chg="del">
          <ac:chgData name="Fanti Coelho Lima Rachel (Student Com20)" userId="8862ce61-50c9-4cff-bd32-4a8093408d18" providerId="ADAL" clId="{6A9027BD-570D-48FA-8F5E-9B86A61E9564}" dt="2021-05-06T22:35:15.340" v="648"/>
          <ac:spMkLst>
            <pc:docMk/>
            <pc:sldMk cId="3803252007" sldId="264"/>
            <ac:spMk id="31" creationId="{82BCDE19-2810-4337-9C49-8589C421767D}"/>
          </ac:spMkLst>
        </pc:spChg>
        <pc:cxnChg chg="del">
          <ac:chgData name="Fanti Coelho Lima Rachel (Student Com20)" userId="8862ce61-50c9-4cff-bd32-4a8093408d18" providerId="ADAL" clId="{6A9027BD-570D-48FA-8F5E-9B86A61E9564}" dt="2021-05-06T22:35:15.340" v="648"/>
          <ac:cxnSpMkLst>
            <pc:docMk/>
            <pc:sldMk cId="3803252007" sldId="264"/>
            <ac:cxnSpMk id="29" creationId="{38A34772-9011-42B5-AA63-FD6DEC92EE72}"/>
          </ac:cxnSpMkLst>
        </pc:cxnChg>
      </pc:sldChg>
      <pc:sldChg chg="delSp add del setBg delDesignElem">
        <pc:chgData name="Fanti Coelho Lima Rachel (Student Com20)" userId="8862ce61-50c9-4cff-bd32-4a8093408d18" providerId="ADAL" clId="{6A9027BD-570D-48FA-8F5E-9B86A61E9564}" dt="2021-05-06T22:25:56.120" v="490" actId="47"/>
        <pc:sldMkLst>
          <pc:docMk/>
          <pc:sldMk cId="3241615889" sldId="265"/>
        </pc:sldMkLst>
        <pc:spChg chg="del">
          <ac:chgData name="Fanti Coelho Lima Rachel (Student Com20)" userId="8862ce61-50c9-4cff-bd32-4a8093408d18" providerId="ADAL" clId="{6A9027BD-570D-48FA-8F5E-9B86A61E9564}" dt="2021-05-06T22:25:48.613" v="488"/>
          <ac:spMkLst>
            <pc:docMk/>
            <pc:sldMk cId="3241615889" sldId="265"/>
            <ac:spMk id="1028" creationId="{823AC064-BC96-4F32-8AE1-B2FD38754823}"/>
          </ac:spMkLst>
        </pc:spChg>
        <pc:cxnChg chg="del">
          <ac:chgData name="Fanti Coelho Lima Rachel (Student Com20)" userId="8862ce61-50c9-4cff-bd32-4a8093408d18" providerId="ADAL" clId="{6A9027BD-570D-48FA-8F5E-9B86A61E9564}" dt="2021-05-06T22:25:48.613" v="488"/>
          <ac:cxnSpMkLst>
            <pc:docMk/>
            <pc:sldMk cId="3241615889" sldId="265"/>
            <ac:cxnSpMk id="1029" creationId="{7E7C77BC-7138-40B1-A15B-20F57A494629}"/>
          </ac:cxnSpMkLst>
        </pc:cxnChg>
        <pc:cxnChg chg="del">
          <ac:chgData name="Fanti Coelho Lima Rachel (Student Com20)" userId="8862ce61-50c9-4cff-bd32-4a8093408d18" providerId="ADAL" clId="{6A9027BD-570D-48FA-8F5E-9B86A61E9564}" dt="2021-05-06T22:25:48.613" v="488"/>
          <ac:cxnSpMkLst>
            <pc:docMk/>
            <pc:sldMk cId="3241615889" sldId="265"/>
            <ac:cxnSpMk id="1030" creationId="{DB146403-F3D6-484B-B2ED-97F9565D0370}"/>
          </ac:cxnSpMkLst>
        </pc:cxnChg>
      </pc:sldChg>
      <pc:sldChg chg="delSp modSp add del">
        <pc:chgData name="Fanti Coelho Lima Rachel (Student Com20)" userId="8862ce61-50c9-4cff-bd32-4a8093408d18" providerId="ADAL" clId="{6A9027BD-570D-48FA-8F5E-9B86A61E9564}" dt="2021-05-06T22:29:02.415" v="546" actId="47"/>
        <pc:sldMkLst>
          <pc:docMk/>
          <pc:sldMk cId="486718714" sldId="266"/>
        </pc:sldMkLst>
        <pc:picChg chg="del mod">
          <ac:chgData name="Fanti Coelho Lima Rachel (Student Com20)" userId="8862ce61-50c9-4cff-bd32-4a8093408d18" providerId="ADAL" clId="{6A9027BD-570D-48FA-8F5E-9B86A61E9564}" dt="2021-05-06T22:28:58.461" v="544" actId="21"/>
          <ac:picMkLst>
            <pc:docMk/>
            <pc:sldMk cId="486718714" sldId="266"/>
            <ac:picMk id="4" creationId="{DFC95D3A-F71A-47EE-9948-7A506FF7EEB0}"/>
          </ac:picMkLst>
        </pc:picChg>
        <pc:picChg chg="del mod">
          <ac:chgData name="Fanti Coelho Lima Rachel (Student Com20)" userId="8862ce61-50c9-4cff-bd32-4a8093408d18" providerId="ADAL" clId="{6A9027BD-570D-48FA-8F5E-9B86A61E9564}" dt="2021-05-06T22:28:58.461" v="544" actId="21"/>
          <ac:picMkLst>
            <pc:docMk/>
            <pc:sldMk cId="486718714" sldId="266"/>
            <ac:picMk id="1026" creationId="{F27489B5-63D1-4D23-8D25-73DEF12AD560}"/>
          </ac:picMkLst>
        </pc:picChg>
      </pc:sldChg>
      <pc:sldChg chg="addSp delSp modSp add mod ord">
        <pc:chgData name="Fanti Coelho Lima Rachel (Student Com20)" userId="8862ce61-50c9-4cff-bd32-4a8093408d18" providerId="ADAL" clId="{6A9027BD-570D-48FA-8F5E-9B86A61E9564}" dt="2021-05-07T01:06:59.973" v="2150" actId="1076"/>
        <pc:sldMkLst>
          <pc:docMk/>
          <pc:sldMk cId="364924965" sldId="267"/>
        </pc:sldMkLst>
        <pc:spChg chg="mod">
          <ac:chgData name="Fanti Coelho Lima Rachel (Student Com20)" userId="8862ce61-50c9-4cff-bd32-4a8093408d18" providerId="ADAL" clId="{6A9027BD-570D-48FA-8F5E-9B86A61E9564}" dt="2021-05-06T22:31:45.115" v="593" actId="20577"/>
          <ac:spMkLst>
            <pc:docMk/>
            <pc:sldMk cId="364924965" sldId="267"/>
            <ac:spMk id="2" creationId="{B90C8DF8-06A8-4CA8-9E70-9D11ED55324B}"/>
          </ac:spMkLst>
        </pc:spChg>
        <pc:spChg chg="add del mod">
          <ac:chgData name="Fanti Coelho Lima Rachel (Student Com20)" userId="8862ce61-50c9-4cff-bd32-4a8093408d18" providerId="ADAL" clId="{6A9027BD-570D-48FA-8F5E-9B86A61E9564}" dt="2021-05-06T22:27:58.200" v="526" actId="478"/>
          <ac:spMkLst>
            <pc:docMk/>
            <pc:sldMk cId="364924965" sldId="267"/>
            <ac:spMk id="6" creationId="{DB9C43C2-57BA-441C-8B90-5B9CAC97D95B}"/>
          </ac:spMkLst>
        </pc:spChg>
        <pc:picChg chg="del">
          <ac:chgData name="Fanti Coelho Lima Rachel (Student Com20)" userId="8862ce61-50c9-4cff-bd32-4a8093408d18" providerId="ADAL" clId="{6A9027BD-570D-48FA-8F5E-9B86A61E9564}" dt="2021-05-06T22:26:12.464" v="509" actId="478"/>
          <ac:picMkLst>
            <pc:docMk/>
            <pc:sldMk cId="364924965" sldId="267"/>
            <ac:picMk id="4" creationId="{DFC95D3A-F71A-47EE-9948-7A506FF7EEB0}"/>
          </ac:picMkLst>
        </pc:picChg>
        <pc:picChg chg="add del mod modCrop">
          <ac:chgData name="Fanti Coelho Lima Rachel (Student Com20)" userId="8862ce61-50c9-4cff-bd32-4a8093408d18" providerId="ADAL" clId="{6A9027BD-570D-48FA-8F5E-9B86A61E9564}" dt="2021-05-06T22:28:55.902" v="543" actId="478"/>
          <ac:picMkLst>
            <pc:docMk/>
            <pc:sldMk cId="364924965" sldId="267"/>
            <ac:picMk id="5" creationId="{BC9F4782-3924-47BE-9BB9-9CE99B7D7B1D}"/>
          </ac:picMkLst>
        </pc:picChg>
        <pc:picChg chg="add del mod">
          <ac:chgData name="Fanti Coelho Lima Rachel (Student Com20)" userId="8862ce61-50c9-4cff-bd32-4a8093408d18" providerId="ADAL" clId="{6A9027BD-570D-48FA-8F5E-9B86A61E9564}" dt="2021-05-07T01:06:59.973" v="2150" actId="1076"/>
          <ac:picMkLst>
            <pc:docMk/>
            <pc:sldMk cId="364924965" sldId="267"/>
            <ac:picMk id="11" creationId="{10740696-B7E4-4353-80F5-2448D736EE4F}"/>
          </ac:picMkLst>
        </pc:picChg>
        <pc:picChg chg="add del mod">
          <ac:chgData name="Fanti Coelho Lima Rachel (Student Com20)" userId="8862ce61-50c9-4cff-bd32-4a8093408d18" providerId="ADAL" clId="{6A9027BD-570D-48FA-8F5E-9B86A61E9564}" dt="2021-05-07T01:06:59.973" v="2150" actId="1076"/>
          <ac:picMkLst>
            <pc:docMk/>
            <pc:sldMk cId="364924965" sldId="267"/>
            <ac:picMk id="12" creationId="{413CC23A-83FF-4FB6-B05D-96BFD54703D4}"/>
          </ac:picMkLst>
        </pc:picChg>
        <pc:picChg chg="del">
          <ac:chgData name="Fanti Coelho Lima Rachel (Student Com20)" userId="8862ce61-50c9-4cff-bd32-4a8093408d18" providerId="ADAL" clId="{6A9027BD-570D-48FA-8F5E-9B86A61E9564}" dt="2021-05-06T22:26:11.902" v="508" actId="478"/>
          <ac:picMkLst>
            <pc:docMk/>
            <pc:sldMk cId="364924965" sldId="267"/>
            <ac:picMk id="1026" creationId="{F27489B5-63D1-4D23-8D25-73DEF12AD560}"/>
          </ac:picMkLst>
        </pc:picChg>
        <pc:cxnChg chg="mod modVis">
          <ac:chgData name="Fanti Coelho Lima Rachel (Student Com20)" userId="8862ce61-50c9-4cff-bd32-4a8093408d18" providerId="ADAL" clId="{6A9027BD-570D-48FA-8F5E-9B86A61E9564}" dt="2021-05-06T22:26:46.230" v="514" actId="14429"/>
          <ac:cxnSpMkLst>
            <pc:docMk/>
            <pc:sldMk cId="364924965" sldId="267"/>
            <ac:cxnSpMk id="1029" creationId="{7E7C77BC-7138-40B1-A15B-20F57A494629}"/>
          </ac:cxnSpMkLst>
        </pc:cxnChg>
        <pc:cxnChg chg="del mod modVis">
          <ac:chgData name="Fanti Coelho Lima Rachel (Student Com20)" userId="8862ce61-50c9-4cff-bd32-4a8093408d18" providerId="ADAL" clId="{6A9027BD-570D-48FA-8F5E-9B86A61E9564}" dt="2021-05-06T22:26:53.031" v="515" actId="478"/>
          <ac:cxnSpMkLst>
            <pc:docMk/>
            <pc:sldMk cId="364924965" sldId="267"/>
            <ac:cxnSpMk id="1030" creationId="{DB146403-F3D6-484B-B2ED-97F9565D0370}"/>
          </ac:cxnSpMkLst>
        </pc:cxnChg>
      </pc:sldChg>
      <pc:sldChg chg="addSp delSp modSp add mod ord">
        <pc:chgData name="Fanti Coelho Lima Rachel (Student Com20)" userId="8862ce61-50c9-4cff-bd32-4a8093408d18" providerId="ADAL" clId="{6A9027BD-570D-48FA-8F5E-9B86A61E9564}" dt="2021-05-08T19:58:36.139" v="7572" actId="20577"/>
        <pc:sldMkLst>
          <pc:docMk/>
          <pc:sldMk cId="3306997984" sldId="268"/>
        </pc:sldMkLst>
        <pc:spChg chg="add mod">
          <ac:chgData name="Fanti Coelho Lima Rachel (Student Com20)" userId="8862ce61-50c9-4cff-bd32-4a8093408d18" providerId="ADAL" clId="{6A9027BD-570D-48FA-8F5E-9B86A61E9564}" dt="2021-05-08T19:58:36.139" v="7572" actId="20577"/>
          <ac:spMkLst>
            <pc:docMk/>
            <pc:sldMk cId="3306997984" sldId="268"/>
            <ac:spMk id="3" creationId="{C837AF85-C733-40A6-B236-475509FBAA23}"/>
          </ac:spMkLst>
        </pc:spChg>
        <pc:spChg chg="add del mod">
          <ac:chgData name="Fanti Coelho Lima Rachel (Student Com20)" userId="8862ce61-50c9-4cff-bd32-4a8093408d18" providerId="ADAL" clId="{6A9027BD-570D-48FA-8F5E-9B86A61E9564}" dt="2021-05-06T23:15:51.124" v="1090" actId="21"/>
          <ac:spMkLst>
            <pc:docMk/>
            <pc:sldMk cId="3306997984" sldId="268"/>
            <ac:spMk id="7" creationId="{BF60E82B-2952-4F80-83F5-0FB9BCE07CF8}"/>
          </ac:spMkLst>
        </pc:spChg>
        <pc:spChg chg="add del">
          <ac:chgData name="Fanti Coelho Lima Rachel (Student Com20)" userId="8862ce61-50c9-4cff-bd32-4a8093408d18" providerId="ADAL" clId="{6A9027BD-570D-48FA-8F5E-9B86A61E9564}" dt="2021-05-06T23:13:59.492" v="1071" actId="478"/>
          <ac:spMkLst>
            <pc:docMk/>
            <pc:sldMk cId="3306997984" sldId="268"/>
            <ac:spMk id="8" creationId="{9B1C47B0-932B-42E9-9151-9809746CD5ED}"/>
          </ac:spMkLst>
        </pc:spChg>
        <pc:spChg chg="add del mod">
          <ac:chgData name="Fanti Coelho Lima Rachel (Student Com20)" userId="8862ce61-50c9-4cff-bd32-4a8093408d18" providerId="ADAL" clId="{6A9027BD-570D-48FA-8F5E-9B86A61E9564}" dt="2021-05-06T23:15:34.281" v="1085" actId="21"/>
          <ac:spMkLst>
            <pc:docMk/>
            <pc:sldMk cId="3306997984" sldId="268"/>
            <ac:spMk id="9" creationId="{C03E4DDC-122D-4F98-B298-5569626E554C}"/>
          </ac:spMkLst>
        </pc:spChg>
        <pc:spChg chg="add del mod">
          <ac:chgData name="Fanti Coelho Lima Rachel (Student Com20)" userId="8862ce61-50c9-4cff-bd32-4a8093408d18" providerId="ADAL" clId="{6A9027BD-570D-48FA-8F5E-9B86A61E9564}" dt="2021-05-06T23:16:15.199" v="1100" actId="21"/>
          <ac:spMkLst>
            <pc:docMk/>
            <pc:sldMk cId="3306997984" sldId="268"/>
            <ac:spMk id="11" creationId="{21A7995D-778E-4411-9B04-6F0E843FCA8E}"/>
          </ac:spMkLst>
        </pc:spChg>
        <pc:spChg chg="add del mod">
          <ac:chgData name="Fanti Coelho Lima Rachel (Student Com20)" userId="8862ce61-50c9-4cff-bd32-4a8093408d18" providerId="ADAL" clId="{6A9027BD-570D-48FA-8F5E-9B86A61E9564}" dt="2021-05-06T23:16:25.957" v="1104" actId="21"/>
          <ac:spMkLst>
            <pc:docMk/>
            <pc:sldMk cId="3306997984" sldId="268"/>
            <ac:spMk id="14" creationId="{6C30F1E7-6A8E-47CD-BBC2-8101BB73AD5E}"/>
          </ac:spMkLst>
        </pc:spChg>
        <pc:picChg chg="mod">
          <ac:chgData name="Fanti Coelho Lima Rachel (Student Com20)" userId="8862ce61-50c9-4cff-bd32-4a8093408d18" providerId="ADAL" clId="{6A9027BD-570D-48FA-8F5E-9B86A61E9564}" dt="2021-05-07T01:06:55.133" v="2149" actId="1076"/>
          <ac:picMkLst>
            <pc:docMk/>
            <pc:sldMk cId="3306997984" sldId="268"/>
            <ac:picMk id="5" creationId="{BC9F4782-3924-47BE-9BB9-9CE99B7D7B1D}"/>
          </ac:picMkLst>
        </pc:picChg>
      </pc:sldChg>
      <pc:sldChg chg="delSp modSp add del mod ord">
        <pc:chgData name="Fanti Coelho Lima Rachel (Student Com20)" userId="8862ce61-50c9-4cff-bd32-4a8093408d18" providerId="ADAL" clId="{6A9027BD-570D-48FA-8F5E-9B86A61E9564}" dt="2021-05-06T23:01:36.824" v="1009"/>
        <pc:sldMkLst>
          <pc:docMk/>
          <pc:sldMk cId="1116699771" sldId="269"/>
        </pc:sldMkLst>
        <pc:spChg chg="mod">
          <ac:chgData name="Fanti Coelho Lima Rachel (Student Com20)" userId="8862ce61-50c9-4cff-bd32-4a8093408d18" providerId="ADAL" clId="{6A9027BD-570D-48FA-8F5E-9B86A61E9564}" dt="2021-05-06T22:29:31.050" v="556" actId="20577"/>
          <ac:spMkLst>
            <pc:docMk/>
            <pc:sldMk cId="1116699771" sldId="269"/>
            <ac:spMk id="2" creationId="{B90C8DF8-06A8-4CA8-9E70-9D11ED55324B}"/>
          </ac:spMkLst>
        </pc:spChg>
        <pc:picChg chg="del">
          <ac:chgData name="Fanti Coelho Lima Rachel (Student Com20)" userId="8862ce61-50c9-4cff-bd32-4a8093408d18" providerId="ADAL" clId="{6A9027BD-570D-48FA-8F5E-9B86A61E9564}" dt="2021-05-06T22:33:02.388" v="639" actId="478"/>
          <ac:picMkLst>
            <pc:docMk/>
            <pc:sldMk cId="1116699771" sldId="269"/>
            <ac:picMk id="11" creationId="{10740696-B7E4-4353-80F5-2448D736EE4F}"/>
          </ac:picMkLst>
        </pc:picChg>
        <pc:picChg chg="del">
          <ac:chgData name="Fanti Coelho Lima Rachel (Student Com20)" userId="8862ce61-50c9-4cff-bd32-4a8093408d18" providerId="ADAL" clId="{6A9027BD-570D-48FA-8F5E-9B86A61E9564}" dt="2021-05-06T22:33:02.948" v="640" actId="478"/>
          <ac:picMkLst>
            <pc:docMk/>
            <pc:sldMk cId="1116699771" sldId="269"/>
            <ac:picMk id="12" creationId="{413CC23A-83FF-4FB6-B05D-96BFD54703D4}"/>
          </ac:picMkLst>
        </pc:picChg>
      </pc:sldChg>
      <pc:sldChg chg="delSp modSp add mod ord">
        <pc:chgData name="Fanti Coelho Lima Rachel (Student Com20)" userId="8862ce61-50c9-4cff-bd32-4a8093408d18" providerId="ADAL" clId="{6A9027BD-570D-48FA-8F5E-9B86A61E9564}" dt="2021-05-06T23:01:40.272" v="1013"/>
        <pc:sldMkLst>
          <pc:docMk/>
          <pc:sldMk cId="406031676" sldId="270"/>
        </pc:sldMkLst>
        <pc:spChg chg="mod">
          <ac:chgData name="Fanti Coelho Lima Rachel (Student Com20)" userId="8862ce61-50c9-4cff-bd32-4a8093408d18" providerId="ADAL" clId="{6A9027BD-570D-48FA-8F5E-9B86A61E9564}" dt="2021-05-06T22:32:23.339" v="621" actId="20577"/>
          <ac:spMkLst>
            <pc:docMk/>
            <pc:sldMk cId="406031676" sldId="270"/>
            <ac:spMk id="2" creationId="{B90C8DF8-06A8-4CA8-9E70-9D11ED55324B}"/>
          </ac:spMkLst>
        </pc:spChg>
        <pc:picChg chg="del">
          <ac:chgData name="Fanti Coelho Lima Rachel (Student Com20)" userId="8862ce61-50c9-4cff-bd32-4a8093408d18" providerId="ADAL" clId="{6A9027BD-570D-48FA-8F5E-9B86A61E9564}" dt="2021-05-06T22:32:50.871" v="637" actId="478"/>
          <ac:picMkLst>
            <pc:docMk/>
            <pc:sldMk cId="406031676" sldId="270"/>
            <ac:picMk id="11" creationId="{10740696-B7E4-4353-80F5-2448D736EE4F}"/>
          </ac:picMkLst>
        </pc:picChg>
        <pc:picChg chg="del">
          <ac:chgData name="Fanti Coelho Lima Rachel (Student Com20)" userId="8862ce61-50c9-4cff-bd32-4a8093408d18" providerId="ADAL" clId="{6A9027BD-570D-48FA-8F5E-9B86A61E9564}" dt="2021-05-06T22:32:51.227" v="638" actId="478"/>
          <ac:picMkLst>
            <pc:docMk/>
            <pc:sldMk cId="406031676" sldId="270"/>
            <ac:picMk id="12" creationId="{413CC23A-83FF-4FB6-B05D-96BFD54703D4}"/>
          </ac:picMkLst>
        </pc:picChg>
      </pc:sldChg>
      <pc:sldChg chg="addSp delSp add del setBg delDesignElem">
        <pc:chgData name="Fanti Coelho Lima Rachel (Student Com20)" userId="8862ce61-50c9-4cff-bd32-4a8093408d18" providerId="ADAL" clId="{6A9027BD-570D-48FA-8F5E-9B86A61E9564}" dt="2021-05-06T22:31:59.832" v="598" actId="47"/>
        <pc:sldMkLst>
          <pc:docMk/>
          <pc:sldMk cId="1693069115" sldId="270"/>
        </pc:sldMkLst>
        <pc:spChg chg="add del">
          <ac:chgData name="Fanti Coelho Lima Rachel (Student Com20)" userId="8862ce61-50c9-4cff-bd32-4a8093408d18" providerId="ADAL" clId="{6A9027BD-570D-48FA-8F5E-9B86A61E9564}" dt="2021-05-06T22:31:58.265" v="597"/>
          <ac:spMkLst>
            <pc:docMk/>
            <pc:sldMk cId="1693069115" sldId="270"/>
            <ac:spMk id="1028" creationId="{823AC064-BC96-4F32-8AE1-B2FD38754823}"/>
          </ac:spMkLst>
        </pc:spChg>
        <pc:cxnChg chg="add del">
          <ac:chgData name="Fanti Coelho Lima Rachel (Student Com20)" userId="8862ce61-50c9-4cff-bd32-4a8093408d18" providerId="ADAL" clId="{6A9027BD-570D-48FA-8F5E-9B86A61E9564}" dt="2021-05-06T22:31:58.265" v="597"/>
          <ac:cxnSpMkLst>
            <pc:docMk/>
            <pc:sldMk cId="1693069115" sldId="270"/>
            <ac:cxnSpMk id="1029" creationId="{7E7C77BC-7138-40B1-A15B-20F57A494629}"/>
          </ac:cxnSpMkLst>
        </pc:cxnChg>
      </pc:sldChg>
      <pc:sldChg chg="delSp add del setBg delDesignElem">
        <pc:chgData name="Fanti Coelho Lima Rachel (Student Com20)" userId="8862ce61-50c9-4cff-bd32-4a8093408d18" providerId="ADAL" clId="{6A9027BD-570D-48FA-8F5E-9B86A61E9564}" dt="2021-05-06T22:29:49.541" v="563" actId="47"/>
        <pc:sldMkLst>
          <pc:docMk/>
          <pc:sldMk cId="2569840812" sldId="270"/>
        </pc:sldMkLst>
        <pc:spChg chg="del">
          <ac:chgData name="Fanti Coelho Lima Rachel (Student Com20)" userId="8862ce61-50c9-4cff-bd32-4a8093408d18" providerId="ADAL" clId="{6A9027BD-570D-48FA-8F5E-9B86A61E9564}" dt="2021-05-06T22:29:42.998" v="562"/>
          <ac:spMkLst>
            <pc:docMk/>
            <pc:sldMk cId="2569840812" sldId="270"/>
            <ac:spMk id="1028" creationId="{823AC064-BC96-4F32-8AE1-B2FD38754823}"/>
          </ac:spMkLst>
        </pc:spChg>
        <pc:cxnChg chg="del">
          <ac:chgData name="Fanti Coelho Lima Rachel (Student Com20)" userId="8862ce61-50c9-4cff-bd32-4a8093408d18" providerId="ADAL" clId="{6A9027BD-570D-48FA-8F5E-9B86A61E9564}" dt="2021-05-06T22:29:42.998" v="562"/>
          <ac:cxnSpMkLst>
            <pc:docMk/>
            <pc:sldMk cId="2569840812" sldId="270"/>
            <ac:cxnSpMk id="1029" creationId="{7E7C77BC-7138-40B1-A15B-20F57A494629}"/>
          </ac:cxnSpMkLst>
        </pc:cxnChg>
      </pc:sldChg>
      <pc:sldChg chg="delSp add del setBg delDesignElem">
        <pc:chgData name="Fanti Coelho Lima Rachel (Student Com20)" userId="8862ce61-50c9-4cff-bd32-4a8093408d18" providerId="ADAL" clId="{6A9027BD-570D-48FA-8F5E-9B86A61E9564}" dt="2021-05-06T22:32:13.738" v="601" actId="47"/>
        <pc:sldMkLst>
          <pc:docMk/>
          <pc:sldMk cId="4089815343" sldId="270"/>
        </pc:sldMkLst>
        <pc:spChg chg="del">
          <ac:chgData name="Fanti Coelho Lima Rachel (Student Com20)" userId="8862ce61-50c9-4cff-bd32-4a8093408d18" providerId="ADAL" clId="{6A9027BD-570D-48FA-8F5E-9B86A61E9564}" dt="2021-05-06T22:32:11.560" v="600"/>
          <ac:spMkLst>
            <pc:docMk/>
            <pc:sldMk cId="4089815343" sldId="270"/>
            <ac:spMk id="1028" creationId="{823AC064-BC96-4F32-8AE1-B2FD38754823}"/>
          </ac:spMkLst>
        </pc:spChg>
        <pc:cxnChg chg="del">
          <ac:chgData name="Fanti Coelho Lima Rachel (Student Com20)" userId="8862ce61-50c9-4cff-bd32-4a8093408d18" providerId="ADAL" clId="{6A9027BD-570D-48FA-8F5E-9B86A61E9564}" dt="2021-05-06T22:32:11.560" v="600"/>
          <ac:cxnSpMkLst>
            <pc:docMk/>
            <pc:sldMk cId="4089815343" sldId="270"/>
            <ac:cxnSpMk id="1029" creationId="{7E7C77BC-7138-40B1-A15B-20F57A494629}"/>
          </ac:cxnSpMkLst>
        </pc:cxnChg>
      </pc:sldChg>
      <pc:sldChg chg="addSp delSp modSp add mod ord">
        <pc:chgData name="Fanti Coelho Lima Rachel (Student Com20)" userId="8862ce61-50c9-4cff-bd32-4a8093408d18" providerId="ADAL" clId="{6A9027BD-570D-48FA-8F5E-9B86A61E9564}" dt="2021-05-09T13:32:30.412" v="7986" actId="1076"/>
        <pc:sldMkLst>
          <pc:docMk/>
          <pc:sldMk cId="3421475358" sldId="271"/>
        </pc:sldMkLst>
        <pc:spChg chg="mod">
          <ac:chgData name="Fanti Coelho Lima Rachel (Student Com20)" userId="8862ce61-50c9-4cff-bd32-4a8093408d18" providerId="ADAL" clId="{6A9027BD-570D-48FA-8F5E-9B86A61E9564}" dt="2021-05-06T23:02:04.492" v="1014" actId="20577"/>
          <ac:spMkLst>
            <pc:docMk/>
            <pc:sldMk cId="3421475358" sldId="271"/>
            <ac:spMk id="2" creationId="{B90C8DF8-06A8-4CA8-9E70-9D11ED55324B}"/>
          </ac:spMkLst>
        </pc:spChg>
        <pc:spChg chg="add mod ord">
          <ac:chgData name="Fanti Coelho Lima Rachel (Student Com20)" userId="8862ce61-50c9-4cff-bd32-4a8093408d18" providerId="ADAL" clId="{6A9027BD-570D-48FA-8F5E-9B86A61E9564}" dt="2021-05-07T01:07:13.561" v="2151" actId="164"/>
          <ac:spMkLst>
            <pc:docMk/>
            <pc:sldMk cId="3421475358" sldId="271"/>
            <ac:spMk id="3" creationId="{08672A08-DB04-43D4-B081-39A6C6538623}"/>
          </ac:spMkLst>
        </pc:spChg>
        <pc:spChg chg="add mod">
          <ac:chgData name="Fanti Coelho Lima Rachel (Student Com20)" userId="8862ce61-50c9-4cff-bd32-4a8093408d18" providerId="ADAL" clId="{6A9027BD-570D-48FA-8F5E-9B86A61E9564}" dt="2021-05-07T01:07:13.561" v="2151" actId="164"/>
          <ac:spMkLst>
            <pc:docMk/>
            <pc:sldMk cId="3421475358" sldId="271"/>
            <ac:spMk id="4" creationId="{BF36D71A-C473-4471-8634-1178F0048394}"/>
          </ac:spMkLst>
        </pc:spChg>
        <pc:spChg chg="add del mod">
          <ac:chgData name="Fanti Coelho Lima Rachel (Student Com20)" userId="8862ce61-50c9-4cff-bd32-4a8093408d18" providerId="ADAL" clId="{6A9027BD-570D-48FA-8F5E-9B86A61E9564}" dt="2021-05-07T01:01:46.532" v="2075" actId="478"/>
          <ac:spMkLst>
            <pc:docMk/>
            <pc:sldMk cId="3421475358" sldId="271"/>
            <ac:spMk id="5" creationId="{3AC781CA-6F2A-40ED-893D-BD71A858A6FE}"/>
          </ac:spMkLst>
        </pc:spChg>
        <pc:spChg chg="add mod">
          <ac:chgData name="Fanti Coelho Lima Rachel (Student Com20)" userId="8862ce61-50c9-4cff-bd32-4a8093408d18" providerId="ADAL" clId="{6A9027BD-570D-48FA-8F5E-9B86A61E9564}" dt="2021-05-09T13:31:43.901" v="7981" actId="1076"/>
          <ac:spMkLst>
            <pc:docMk/>
            <pc:sldMk cId="3421475358" sldId="271"/>
            <ac:spMk id="6" creationId="{5F9EADED-2368-495D-A33E-BDC40A459582}"/>
          </ac:spMkLst>
        </pc:spChg>
        <pc:spChg chg="add del">
          <ac:chgData name="Fanti Coelho Lima Rachel (Student Com20)" userId="8862ce61-50c9-4cff-bd32-4a8093408d18" providerId="ADAL" clId="{6A9027BD-570D-48FA-8F5E-9B86A61E9564}" dt="2021-05-07T01:00:51.281" v="2072" actId="478"/>
          <ac:spMkLst>
            <pc:docMk/>
            <pc:sldMk cId="3421475358" sldId="271"/>
            <ac:spMk id="6" creationId="{AFDC8CFF-493D-4632-AE42-2139A4ADB85B}"/>
          </ac:spMkLst>
        </pc:spChg>
        <pc:spChg chg="add mod">
          <ac:chgData name="Fanti Coelho Lima Rachel (Student Com20)" userId="8862ce61-50c9-4cff-bd32-4a8093408d18" providerId="ADAL" clId="{6A9027BD-570D-48FA-8F5E-9B86A61E9564}" dt="2021-05-07T01:07:13.561" v="2151" actId="164"/>
          <ac:spMkLst>
            <pc:docMk/>
            <pc:sldMk cId="3421475358" sldId="271"/>
            <ac:spMk id="12" creationId="{13D7B4BA-B842-48CD-AE85-3380502FA9B2}"/>
          </ac:spMkLst>
        </pc:spChg>
        <pc:spChg chg="add mod">
          <ac:chgData name="Fanti Coelho Lima Rachel (Student Com20)" userId="8862ce61-50c9-4cff-bd32-4a8093408d18" providerId="ADAL" clId="{6A9027BD-570D-48FA-8F5E-9B86A61E9564}" dt="2021-05-07T01:07:13.561" v="2151" actId="164"/>
          <ac:spMkLst>
            <pc:docMk/>
            <pc:sldMk cId="3421475358" sldId="271"/>
            <ac:spMk id="13" creationId="{EB4C694E-7CA5-4F9E-82D8-00B1D3C72F89}"/>
          </ac:spMkLst>
        </pc:spChg>
        <pc:spChg chg="add mod">
          <ac:chgData name="Fanti Coelho Lima Rachel (Student Com20)" userId="8862ce61-50c9-4cff-bd32-4a8093408d18" providerId="ADAL" clId="{6A9027BD-570D-48FA-8F5E-9B86A61E9564}" dt="2021-05-07T01:07:13.561" v="2151" actId="164"/>
          <ac:spMkLst>
            <pc:docMk/>
            <pc:sldMk cId="3421475358" sldId="271"/>
            <ac:spMk id="14" creationId="{B4CD3AE5-3D82-4B82-B29B-C02DC1829002}"/>
          </ac:spMkLst>
        </pc:spChg>
        <pc:spChg chg="add mod">
          <ac:chgData name="Fanti Coelho Lima Rachel (Student Com20)" userId="8862ce61-50c9-4cff-bd32-4a8093408d18" providerId="ADAL" clId="{6A9027BD-570D-48FA-8F5E-9B86A61E9564}" dt="2021-05-07T01:07:13.561" v="2151" actId="164"/>
          <ac:spMkLst>
            <pc:docMk/>
            <pc:sldMk cId="3421475358" sldId="271"/>
            <ac:spMk id="15" creationId="{1DBEB36E-CB4B-4A00-BCEC-3E521921EF09}"/>
          </ac:spMkLst>
        </pc:spChg>
        <pc:spChg chg="add mod">
          <ac:chgData name="Fanti Coelho Lima Rachel (Student Com20)" userId="8862ce61-50c9-4cff-bd32-4a8093408d18" providerId="ADAL" clId="{6A9027BD-570D-48FA-8F5E-9B86A61E9564}" dt="2021-05-07T01:07:13.561" v="2151" actId="164"/>
          <ac:spMkLst>
            <pc:docMk/>
            <pc:sldMk cId="3421475358" sldId="271"/>
            <ac:spMk id="16" creationId="{992A60FB-CF48-4ACF-A091-388F7B70A447}"/>
          </ac:spMkLst>
        </pc:spChg>
        <pc:spChg chg="add mod">
          <ac:chgData name="Fanti Coelho Lima Rachel (Student Com20)" userId="8862ce61-50c9-4cff-bd32-4a8093408d18" providerId="ADAL" clId="{6A9027BD-570D-48FA-8F5E-9B86A61E9564}" dt="2021-05-07T01:11:20.845" v="2160" actId="1076"/>
          <ac:spMkLst>
            <pc:docMk/>
            <pc:sldMk cId="3421475358" sldId="271"/>
            <ac:spMk id="23" creationId="{40A8FE39-2A8F-4755-A513-76997A50D7EA}"/>
          </ac:spMkLst>
        </pc:spChg>
        <pc:spChg chg="add mod">
          <ac:chgData name="Fanti Coelho Lima Rachel (Student Com20)" userId="8862ce61-50c9-4cff-bd32-4a8093408d18" providerId="ADAL" clId="{6A9027BD-570D-48FA-8F5E-9B86A61E9564}" dt="2021-05-07T01:11:20.845" v="2160" actId="1076"/>
          <ac:spMkLst>
            <pc:docMk/>
            <pc:sldMk cId="3421475358" sldId="271"/>
            <ac:spMk id="24" creationId="{73FF4BED-3909-429D-86F8-AC6172A04D14}"/>
          </ac:spMkLst>
        </pc:spChg>
        <pc:spChg chg="add mod">
          <ac:chgData name="Fanti Coelho Lima Rachel (Student Com20)" userId="8862ce61-50c9-4cff-bd32-4a8093408d18" providerId="ADAL" clId="{6A9027BD-570D-48FA-8F5E-9B86A61E9564}" dt="2021-05-07T01:11:20.845" v="2160" actId="1076"/>
          <ac:spMkLst>
            <pc:docMk/>
            <pc:sldMk cId="3421475358" sldId="271"/>
            <ac:spMk id="25" creationId="{9910B72A-B330-4699-834B-8FDD0A127037}"/>
          </ac:spMkLst>
        </pc:spChg>
        <pc:spChg chg="add mod">
          <ac:chgData name="Fanti Coelho Lima Rachel (Student Com20)" userId="8862ce61-50c9-4cff-bd32-4a8093408d18" providerId="ADAL" clId="{6A9027BD-570D-48FA-8F5E-9B86A61E9564}" dt="2021-05-07T01:07:13.561" v="2151" actId="164"/>
          <ac:spMkLst>
            <pc:docMk/>
            <pc:sldMk cId="3421475358" sldId="271"/>
            <ac:spMk id="26" creationId="{37BEAACC-2FFC-4DAD-A249-A0C3212B88E6}"/>
          </ac:spMkLst>
        </pc:spChg>
        <pc:spChg chg="add mod">
          <ac:chgData name="Fanti Coelho Lima Rachel (Student Com20)" userId="8862ce61-50c9-4cff-bd32-4a8093408d18" providerId="ADAL" clId="{6A9027BD-570D-48FA-8F5E-9B86A61E9564}" dt="2021-05-07T01:07:13.561" v="2151" actId="164"/>
          <ac:spMkLst>
            <pc:docMk/>
            <pc:sldMk cId="3421475358" sldId="271"/>
            <ac:spMk id="27" creationId="{4E1F4026-ABF5-4121-BC02-3D86F2BB883E}"/>
          </ac:spMkLst>
        </pc:spChg>
        <pc:spChg chg="add mod">
          <ac:chgData name="Fanti Coelho Lima Rachel (Student Com20)" userId="8862ce61-50c9-4cff-bd32-4a8093408d18" providerId="ADAL" clId="{6A9027BD-570D-48FA-8F5E-9B86A61E9564}" dt="2021-05-07T01:07:13.561" v="2151" actId="164"/>
          <ac:spMkLst>
            <pc:docMk/>
            <pc:sldMk cId="3421475358" sldId="271"/>
            <ac:spMk id="28" creationId="{DA2E7109-EEAE-4B33-9495-9E9B1CC68729}"/>
          </ac:spMkLst>
        </pc:spChg>
        <pc:spChg chg="add mod">
          <ac:chgData name="Fanti Coelho Lima Rachel (Student Com20)" userId="8862ce61-50c9-4cff-bd32-4a8093408d18" providerId="ADAL" clId="{6A9027BD-570D-48FA-8F5E-9B86A61E9564}" dt="2021-05-07T01:11:20.845" v="2160" actId="1076"/>
          <ac:spMkLst>
            <pc:docMk/>
            <pc:sldMk cId="3421475358" sldId="271"/>
            <ac:spMk id="29" creationId="{64EA597C-E75A-41EE-B036-3F05689BFDD7}"/>
          </ac:spMkLst>
        </pc:spChg>
        <pc:grpChg chg="add mod">
          <ac:chgData name="Fanti Coelho Lima Rachel (Student Com20)" userId="8862ce61-50c9-4cff-bd32-4a8093408d18" providerId="ADAL" clId="{6A9027BD-570D-48FA-8F5E-9B86A61E9564}" dt="2021-05-07T01:07:13.561" v="2151" actId="164"/>
          <ac:grpSpMkLst>
            <pc:docMk/>
            <pc:sldMk cId="3421475358" sldId="271"/>
            <ac:grpSpMk id="18" creationId="{65A67504-0053-4F3A-924A-63B8FD7B0166}"/>
          </ac:grpSpMkLst>
        </pc:grpChg>
        <pc:grpChg chg="add mod">
          <ac:chgData name="Fanti Coelho Lima Rachel (Student Com20)" userId="8862ce61-50c9-4cff-bd32-4a8093408d18" providerId="ADAL" clId="{6A9027BD-570D-48FA-8F5E-9B86A61E9564}" dt="2021-05-07T01:10:59.197" v="2158" actId="1076"/>
          <ac:grpSpMkLst>
            <pc:docMk/>
            <pc:sldMk cId="3421475358" sldId="271"/>
            <ac:grpSpMk id="19" creationId="{0BA48C31-0FDE-43CA-8DCD-3BBCC28865FD}"/>
          </ac:grpSpMkLst>
        </pc:grpChg>
        <pc:picChg chg="add mod">
          <ac:chgData name="Fanti Coelho Lima Rachel (Student Com20)" userId="8862ce61-50c9-4cff-bd32-4a8093408d18" providerId="ADAL" clId="{6A9027BD-570D-48FA-8F5E-9B86A61E9564}" dt="2021-05-09T13:32:10.035" v="7983" actId="1076"/>
          <ac:picMkLst>
            <pc:docMk/>
            <pc:sldMk cId="3421475358" sldId="271"/>
            <ac:picMk id="5" creationId="{EE79D367-BC85-446B-93FF-6FCD54F91D24}"/>
          </ac:picMkLst>
        </pc:picChg>
        <pc:picChg chg="del">
          <ac:chgData name="Fanti Coelho Lima Rachel (Student Com20)" userId="8862ce61-50c9-4cff-bd32-4a8093408d18" providerId="ADAL" clId="{6A9027BD-570D-48FA-8F5E-9B86A61E9564}" dt="2021-05-06T22:32:46.918" v="635" actId="478"/>
          <ac:picMkLst>
            <pc:docMk/>
            <pc:sldMk cId="3421475358" sldId="271"/>
            <ac:picMk id="11" creationId="{10740696-B7E4-4353-80F5-2448D736EE4F}"/>
          </ac:picMkLst>
        </pc:picChg>
        <pc:picChg chg="del">
          <ac:chgData name="Fanti Coelho Lima Rachel (Student Com20)" userId="8862ce61-50c9-4cff-bd32-4a8093408d18" providerId="ADAL" clId="{6A9027BD-570D-48FA-8F5E-9B86A61E9564}" dt="2021-05-06T22:32:47.618" v="636" actId="478"/>
          <ac:picMkLst>
            <pc:docMk/>
            <pc:sldMk cId="3421475358" sldId="271"/>
            <ac:picMk id="12" creationId="{413CC23A-83FF-4FB6-B05D-96BFD54703D4}"/>
          </ac:picMkLst>
        </pc:picChg>
        <pc:picChg chg="add mod">
          <ac:chgData name="Fanti Coelho Lima Rachel (Student Com20)" userId="8862ce61-50c9-4cff-bd32-4a8093408d18" providerId="ADAL" clId="{6A9027BD-570D-48FA-8F5E-9B86A61E9564}" dt="2021-05-07T01:07:42.293" v="2155" actId="1076"/>
          <ac:picMkLst>
            <pc:docMk/>
            <pc:sldMk cId="3421475358" sldId="271"/>
            <ac:picMk id="1026" creationId="{E5E6435A-6B5A-44A1-8560-014B3D2FD125}"/>
          </ac:picMkLst>
        </pc:picChg>
        <pc:picChg chg="add mod">
          <ac:chgData name="Fanti Coelho Lima Rachel (Student Com20)" userId="8862ce61-50c9-4cff-bd32-4a8093408d18" providerId="ADAL" clId="{6A9027BD-570D-48FA-8F5E-9B86A61E9564}" dt="2021-05-09T13:32:30.412" v="7986" actId="1076"/>
          <ac:picMkLst>
            <pc:docMk/>
            <pc:sldMk cId="3421475358" sldId="271"/>
            <ac:picMk id="2050" creationId="{1ED478D6-A0A5-40E6-A6CC-307F1F1C1C2C}"/>
          </ac:picMkLst>
        </pc:picChg>
        <pc:cxnChg chg="add del mod">
          <ac:chgData name="Fanti Coelho Lima Rachel (Student Com20)" userId="8862ce61-50c9-4cff-bd32-4a8093408d18" providerId="ADAL" clId="{6A9027BD-570D-48FA-8F5E-9B86A61E9564}" dt="2021-05-07T01:03:32.016" v="2105" actId="478"/>
          <ac:cxnSpMkLst>
            <pc:docMk/>
            <pc:sldMk cId="3421475358" sldId="271"/>
            <ac:cxnSpMk id="8" creationId="{1BD0704C-5F9B-484A-B922-69509B7601C9}"/>
          </ac:cxnSpMkLst>
        </pc:cxnChg>
        <pc:cxnChg chg="add mod">
          <ac:chgData name="Fanti Coelho Lima Rachel (Student Com20)" userId="8862ce61-50c9-4cff-bd32-4a8093408d18" providerId="ADAL" clId="{6A9027BD-570D-48FA-8F5E-9B86A61E9564}" dt="2021-05-07T01:11:06.588" v="2159" actId="1076"/>
          <ac:cxnSpMkLst>
            <pc:docMk/>
            <pc:sldMk cId="3421475358" sldId="271"/>
            <ac:cxnSpMk id="10" creationId="{9C746102-3658-46B8-9953-A502E765705F}"/>
          </ac:cxnSpMkLst>
        </pc:cxnChg>
        <pc:cxnChg chg="add mod">
          <ac:chgData name="Fanti Coelho Lima Rachel (Student Com20)" userId="8862ce61-50c9-4cff-bd32-4a8093408d18" providerId="ADAL" clId="{6A9027BD-570D-48FA-8F5E-9B86A61E9564}" dt="2021-05-07T01:04:38.040" v="2118" actId="164"/>
          <ac:cxnSpMkLst>
            <pc:docMk/>
            <pc:sldMk cId="3421475358" sldId="271"/>
            <ac:cxnSpMk id="17" creationId="{3A6078F2-3732-4207-900E-BBD78A68B67F}"/>
          </ac:cxnSpMkLst>
        </pc:cxnChg>
        <pc:cxnChg chg="add mod">
          <ac:chgData name="Fanti Coelho Lima Rachel (Student Com20)" userId="8862ce61-50c9-4cff-bd32-4a8093408d18" providerId="ADAL" clId="{6A9027BD-570D-48FA-8F5E-9B86A61E9564}" dt="2021-05-07T01:04:38.040" v="2118" actId="164"/>
          <ac:cxnSpMkLst>
            <pc:docMk/>
            <pc:sldMk cId="3421475358" sldId="271"/>
            <ac:cxnSpMk id="21" creationId="{50C5B5FB-00D3-4CAD-BCD2-C70946BBC638}"/>
          </ac:cxnSpMkLst>
        </pc:cxnChg>
      </pc:sldChg>
      <pc:sldChg chg="new del">
        <pc:chgData name="Fanti Coelho Lima Rachel (Student Com20)" userId="8862ce61-50c9-4cff-bd32-4a8093408d18" providerId="ADAL" clId="{6A9027BD-570D-48FA-8F5E-9B86A61E9564}" dt="2021-05-06T23:01:26.050" v="1003" actId="47"/>
        <pc:sldMkLst>
          <pc:docMk/>
          <pc:sldMk cId="1740476324" sldId="272"/>
        </pc:sldMkLst>
      </pc:sldChg>
      <pc:sldChg chg="delSp add del mod setBg delDesignElem">
        <pc:chgData name="Fanti Coelho Lima Rachel (Student Com20)" userId="8862ce61-50c9-4cff-bd32-4a8093408d18" providerId="ADAL" clId="{6A9027BD-570D-48FA-8F5E-9B86A61E9564}" dt="2021-05-06T23:01:25.482" v="1002" actId="47"/>
        <pc:sldMkLst>
          <pc:docMk/>
          <pc:sldMk cId="1165184286" sldId="273"/>
        </pc:sldMkLst>
        <pc:spChg chg="del">
          <ac:chgData name="Fanti Coelho Lima Rachel (Student Com20)" userId="8862ce61-50c9-4cff-bd32-4a8093408d18" providerId="ADAL" clId="{6A9027BD-570D-48FA-8F5E-9B86A61E9564}" dt="2021-05-06T22:36:28.932" v="652" actId="478"/>
          <ac:spMkLst>
            <pc:docMk/>
            <pc:sldMk cId="1165184286" sldId="273"/>
            <ac:spMk id="3" creationId="{F24F3C50-0368-40F8-B436-E5C14FD52FE7}"/>
          </ac:spMkLst>
        </pc:spChg>
        <pc:spChg chg="del">
          <ac:chgData name="Fanti Coelho Lima Rachel (Student Com20)" userId="8862ce61-50c9-4cff-bd32-4a8093408d18" providerId="ADAL" clId="{6A9027BD-570D-48FA-8F5E-9B86A61E9564}" dt="2021-05-06T22:36:16.664" v="650"/>
          <ac:spMkLst>
            <pc:docMk/>
            <pc:sldMk cId="1165184286" sldId="273"/>
            <ac:spMk id="8" creationId="{5E39A796-BE83-48B1-B33F-35C4A32AAB57}"/>
          </ac:spMkLst>
        </pc:spChg>
        <pc:spChg chg="del">
          <ac:chgData name="Fanti Coelho Lima Rachel (Student Com20)" userId="8862ce61-50c9-4cff-bd32-4a8093408d18" providerId="ADAL" clId="{6A9027BD-570D-48FA-8F5E-9B86A61E9564}" dt="2021-05-06T22:36:16.664" v="650"/>
          <ac:spMkLst>
            <pc:docMk/>
            <pc:sldMk cId="1165184286" sldId="273"/>
            <ac:spMk id="10" creationId="{72F84B47-E267-4194-8194-831DB7B5547F}"/>
          </ac:spMkLst>
        </pc:spChg>
        <pc:picChg chg="del">
          <ac:chgData name="Fanti Coelho Lima Rachel (Student Com20)" userId="8862ce61-50c9-4cff-bd32-4a8093408d18" providerId="ADAL" clId="{6A9027BD-570D-48FA-8F5E-9B86A61E9564}" dt="2021-05-06T22:36:21.135" v="651" actId="478"/>
          <ac:picMkLst>
            <pc:docMk/>
            <pc:sldMk cId="1165184286" sldId="273"/>
            <ac:picMk id="2" creationId="{0185842C-4174-4F97-B9AD-FE2B4483F83F}"/>
          </ac:picMkLst>
        </pc:picChg>
      </pc:sldChg>
      <pc:sldChg chg="addSp modSp add mod ord">
        <pc:chgData name="Fanti Coelho Lima Rachel (Student Com20)" userId="8862ce61-50c9-4cff-bd32-4a8093408d18" providerId="ADAL" clId="{6A9027BD-570D-48FA-8F5E-9B86A61E9564}" dt="2021-05-07T23:46:13.839" v="4838"/>
        <pc:sldMkLst>
          <pc:docMk/>
          <pc:sldMk cId="1585339711" sldId="274"/>
        </pc:sldMkLst>
        <pc:spChg chg="mod">
          <ac:chgData name="Fanti Coelho Lima Rachel (Student Com20)" userId="8862ce61-50c9-4cff-bd32-4a8093408d18" providerId="ADAL" clId="{6A9027BD-570D-48FA-8F5E-9B86A61E9564}" dt="2021-05-06T22:59:13.610" v="979" actId="207"/>
          <ac:spMkLst>
            <pc:docMk/>
            <pc:sldMk cId="1585339711" sldId="274"/>
            <ac:spMk id="7" creationId="{51DC1933-8D86-43DB-8EA0-BEB1A1DAD013}"/>
          </ac:spMkLst>
        </pc:spChg>
        <pc:spChg chg="mod">
          <ac:chgData name="Fanti Coelho Lima Rachel (Student Com20)" userId="8862ce61-50c9-4cff-bd32-4a8093408d18" providerId="ADAL" clId="{6A9027BD-570D-48FA-8F5E-9B86A61E9564}" dt="2021-05-06T22:59:13.610" v="979" actId="207"/>
          <ac:spMkLst>
            <pc:docMk/>
            <pc:sldMk cId="1585339711" sldId="274"/>
            <ac:spMk id="8" creationId="{77FC882F-EB3D-447A-B26F-90A7BC6E400A}"/>
          </ac:spMkLst>
        </pc:spChg>
        <pc:spChg chg="mod">
          <ac:chgData name="Fanti Coelho Lima Rachel (Student Com20)" userId="8862ce61-50c9-4cff-bd32-4a8093408d18" providerId="ADAL" clId="{6A9027BD-570D-48FA-8F5E-9B86A61E9564}" dt="2021-05-06T22:59:13.610" v="979" actId="207"/>
          <ac:spMkLst>
            <pc:docMk/>
            <pc:sldMk cId="1585339711" sldId="274"/>
            <ac:spMk id="9" creationId="{E7CD0A93-863A-428C-BA5A-D4A11874CF83}"/>
          </ac:spMkLst>
        </pc:spChg>
        <pc:spChg chg="add mod">
          <ac:chgData name="Fanti Coelho Lima Rachel (Student Com20)" userId="8862ce61-50c9-4cff-bd32-4a8093408d18" providerId="ADAL" clId="{6A9027BD-570D-48FA-8F5E-9B86A61E9564}" dt="2021-05-07T23:46:13.839" v="4838"/>
          <ac:spMkLst>
            <pc:docMk/>
            <pc:sldMk cId="1585339711" sldId="274"/>
            <ac:spMk id="12" creationId="{E816CB7F-7037-41D7-9B99-6852F4EFCC75}"/>
          </ac:spMkLst>
        </pc:spChg>
        <pc:spChg chg="add mod">
          <ac:chgData name="Fanti Coelho Lima Rachel (Student Com20)" userId="8862ce61-50c9-4cff-bd32-4a8093408d18" providerId="ADAL" clId="{6A9027BD-570D-48FA-8F5E-9B86A61E9564}" dt="2021-05-07T23:46:13.839" v="4838"/>
          <ac:spMkLst>
            <pc:docMk/>
            <pc:sldMk cId="1585339711" sldId="274"/>
            <ac:spMk id="13" creationId="{D5483B4D-5481-4892-83E1-8E57F91342D1}"/>
          </ac:spMkLst>
        </pc:spChg>
        <pc:spChg chg="add mod">
          <ac:chgData name="Fanti Coelho Lima Rachel (Student Com20)" userId="8862ce61-50c9-4cff-bd32-4a8093408d18" providerId="ADAL" clId="{6A9027BD-570D-48FA-8F5E-9B86A61E9564}" dt="2021-05-07T23:46:13.839" v="4838"/>
          <ac:spMkLst>
            <pc:docMk/>
            <pc:sldMk cId="1585339711" sldId="274"/>
            <ac:spMk id="14" creationId="{87F97D7E-F01C-43F2-B7A7-EB1738C93219}"/>
          </ac:spMkLst>
        </pc:spChg>
        <pc:spChg chg="add mod">
          <ac:chgData name="Fanti Coelho Lima Rachel (Student Com20)" userId="8862ce61-50c9-4cff-bd32-4a8093408d18" providerId="ADAL" clId="{6A9027BD-570D-48FA-8F5E-9B86A61E9564}" dt="2021-05-07T23:46:13.839" v="4838"/>
          <ac:spMkLst>
            <pc:docMk/>
            <pc:sldMk cId="1585339711" sldId="274"/>
            <ac:spMk id="15" creationId="{97969441-B9CE-409A-8931-3A83534A2719}"/>
          </ac:spMkLst>
        </pc:spChg>
        <pc:picChg chg="mod">
          <ac:chgData name="Fanti Coelho Lima Rachel (Student Com20)" userId="8862ce61-50c9-4cff-bd32-4a8093408d18" providerId="ADAL" clId="{6A9027BD-570D-48FA-8F5E-9B86A61E9564}" dt="2021-05-06T22:59:09.068" v="978" actId="207"/>
          <ac:picMkLst>
            <pc:docMk/>
            <pc:sldMk cId="1585339711" sldId="274"/>
            <ac:picMk id="17" creationId="{8EBEE029-6EB1-44B9-986A-43FDDABA9549}"/>
          </ac:picMkLst>
        </pc:picChg>
        <pc:picChg chg="mod">
          <ac:chgData name="Fanti Coelho Lima Rachel (Student Com20)" userId="8862ce61-50c9-4cff-bd32-4a8093408d18" providerId="ADAL" clId="{6A9027BD-570D-48FA-8F5E-9B86A61E9564}" dt="2021-05-06T22:59:09.068" v="978" actId="207"/>
          <ac:picMkLst>
            <pc:docMk/>
            <pc:sldMk cId="1585339711" sldId="274"/>
            <ac:picMk id="19" creationId="{B29DB236-F278-4AD8-895C-15B054345B20}"/>
          </ac:picMkLst>
        </pc:picChg>
        <pc:picChg chg="mod">
          <ac:chgData name="Fanti Coelho Lima Rachel (Student Com20)" userId="8862ce61-50c9-4cff-bd32-4a8093408d18" providerId="ADAL" clId="{6A9027BD-570D-48FA-8F5E-9B86A61E9564}" dt="2021-05-06T22:59:09.068" v="978" actId="207"/>
          <ac:picMkLst>
            <pc:docMk/>
            <pc:sldMk cId="1585339711" sldId="274"/>
            <ac:picMk id="21" creationId="{808652E9-1A29-4375-80EE-63DEBE961AB9}"/>
          </ac:picMkLst>
        </pc:picChg>
      </pc:sldChg>
      <pc:sldChg chg="modSp add del mod">
        <pc:chgData name="Fanti Coelho Lima Rachel (Student Com20)" userId="8862ce61-50c9-4cff-bd32-4a8093408d18" providerId="ADAL" clId="{6A9027BD-570D-48FA-8F5E-9B86A61E9564}" dt="2021-05-06T22:58:53.689" v="972" actId="47"/>
        <pc:sldMkLst>
          <pc:docMk/>
          <pc:sldMk cId="4068347361" sldId="274"/>
        </pc:sldMkLst>
        <pc:spChg chg="mod">
          <ac:chgData name="Fanti Coelho Lima Rachel (Student Com20)" userId="8862ce61-50c9-4cff-bd32-4a8093408d18" providerId="ADAL" clId="{6A9027BD-570D-48FA-8F5E-9B86A61E9564}" dt="2021-05-06T22:55:33.622" v="939" actId="207"/>
          <ac:spMkLst>
            <pc:docMk/>
            <pc:sldMk cId="4068347361" sldId="274"/>
            <ac:spMk id="7" creationId="{51DC1933-8D86-43DB-8EA0-BEB1A1DAD013}"/>
          </ac:spMkLst>
        </pc:spChg>
        <pc:spChg chg="mod">
          <ac:chgData name="Fanti Coelho Lima Rachel (Student Com20)" userId="8862ce61-50c9-4cff-bd32-4a8093408d18" providerId="ADAL" clId="{6A9027BD-570D-48FA-8F5E-9B86A61E9564}" dt="2021-05-06T22:55:33.622" v="939" actId="207"/>
          <ac:spMkLst>
            <pc:docMk/>
            <pc:sldMk cId="4068347361" sldId="274"/>
            <ac:spMk id="8" creationId="{77FC882F-EB3D-447A-B26F-90A7BC6E400A}"/>
          </ac:spMkLst>
        </pc:spChg>
        <pc:spChg chg="mod">
          <ac:chgData name="Fanti Coelho Lima Rachel (Student Com20)" userId="8862ce61-50c9-4cff-bd32-4a8093408d18" providerId="ADAL" clId="{6A9027BD-570D-48FA-8F5E-9B86A61E9564}" dt="2021-05-06T22:55:33.622" v="939" actId="207"/>
          <ac:spMkLst>
            <pc:docMk/>
            <pc:sldMk cId="4068347361" sldId="274"/>
            <ac:spMk id="9" creationId="{E7CD0A93-863A-428C-BA5A-D4A11874CF83}"/>
          </ac:spMkLst>
        </pc:spChg>
        <pc:picChg chg="mod">
          <ac:chgData name="Fanti Coelho Lima Rachel (Student Com20)" userId="8862ce61-50c9-4cff-bd32-4a8093408d18" providerId="ADAL" clId="{6A9027BD-570D-48FA-8F5E-9B86A61E9564}" dt="2021-05-06T22:57:13.704" v="957" actId="554"/>
          <ac:picMkLst>
            <pc:docMk/>
            <pc:sldMk cId="4068347361" sldId="274"/>
            <ac:picMk id="11" creationId="{1566DA87-0ADB-427B-8BCC-AAF13ECC82E4}"/>
          </ac:picMkLst>
        </pc:picChg>
        <pc:picChg chg="mod">
          <ac:chgData name="Fanti Coelho Lima Rachel (Student Com20)" userId="8862ce61-50c9-4cff-bd32-4a8093408d18" providerId="ADAL" clId="{6A9027BD-570D-48FA-8F5E-9B86A61E9564}" dt="2021-05-06T22:57:24.540" v="959" actId="408"/>
          <ac:picMkLst>
            <pc:docMk/>
            <pc:sldMk cId="4068347361" sldId="274"/>
            <ac:picMk id="17" creationId="{8EBEE029-6EB1-44B9-986A-43FDDABA9549}"/>
          </ac:picMkLst>
        </pc:picChg>
        <pc:picChg chg="mod">
          <ac:chgData name="Fanti Coelho Lima Rachel (Student Com20)" userId="8862ce61-50c9-4cff-bd32-4a8093408d18" providerId="ADAL" clId="{6A9027BD-570D-48FA-8F5E-9B86A61E9564}" dt="2021-05-06T22:57:13.704" v="957" actId="554"/>
          <ac:picMkLst>
            <pc:docMk/>
            <pc:sldMk cId="4068347361" sldId="274"/>
            <ac:picMk id="19" creationId="{B29DB236-F278-4AD8-895C-15B054345B20}"/>
          </ac:picMkLst>
        </pc:picChg>
        <pc:picChg chg="mod">
          <ac:chgData name="Fanti Coelho Lima Rachel (Student Com20)" userId="8862ce61-50c9-4cff-bd32-4a8093408d18" providerId="ADAL" clId="{6A9027BD-570D-48FA-8F5E-9B86A61E9564}" dt="2021-05-06T22:57:24.540" v="959" actId="408"/>
          <ac:picMkLst>
            <pc:docMk/>
            <pc:sldMk cId="4068347361" sldId="274"/>
            <ac:picMk id="21" creationId="{808652E9-1A29-4375-80EE-63DEBE961AB9}"/>
          </ac:picMkLst>
        </pc:picChg>
      </pc:sldChg>
      <pc:sldChg chg="modSp add del mod">
        <pc:chgData name="Fanti Coelho Lima Rachel (Student Com20)" userId="8862ce61-50c9-4cff-bd32-4a8093408d18" providerId="ADAL" clId="{6A9027BD-570D-48FA-8F5E-9B86A61E9564}" dt="2021-05-06T22:58:54.675" v="973" actId="47"/>
        <pc:sldMkLst>
          <pc:docMk/>
          <pc:sldMk cId="1143578604" sldId="275"/>
        </pc:sldMkLst>
        <pc:spChg chg="mod">
          <ac:chgData name="Fanti Coelho Lima Rachel (Student Com20)" userId="8862ce61-50c9-4cff-bd32-4a8093408d18" providerId="ADAL" clId="{6A9027BD-570D-48FA-8F5E-9B86A61E9564}" dt="2021-05-06T22:56:18.187" v="948" actId="207"/>
          <ac:spMkLst>
            <pc:docMk/>
            <pc:sldMk cId="1143578604" sldId="275"/>
            <ac:spMk id="6" creationId="{5CA0B3B8-CFC7-4533-B778-5D83820C4FB4}"/>
          </ac:spMkLst>
        </pc:spChg>
        <pc:spChg chg="mod">
          <ac:chgData name="Fanti Coelho Lima Rachel (Student Com20)" userId="8862ce61-50c9-4cff-bd32-4a8093408d18" providerId="ADAL" clId="{6A9027BD-570D-48FA-8F5E-9B86A61E9564}" dt="2021-05-06T22:56:18.187" v="948" actId="207"/>
          <ac:spMkLst>
            <pc:docMk/>
            <pc:sldMk cId="1143578604" sldId="275"/>
            <ac:spMk id="8" creationId="{77FC882F-EB3D-447A-B26F-90A7BC6E400A}"/>
          </ac:spMkLst>
        </pc:spChg>
        <pc:spChg chg="mod">
          <ac:chgData name="Fanti Coelho Lima Rachel (Student Com20)" userId="8862ce61-50c9-4cff-bd32-4a8093408d18" providerId="ADAL" clId="{6A9027BD-570D-48FA-8F5E-9B86A61E9564}" dt="2021-05-06T22:56:18.187" v="948" actId="207"/>
          <ac:spMkLst>
            <pc:docMk/>
            <pc:sldMk cId="1143578604" sldId="275"/>
            <ac:spMk id="9" creationId="{E7CD0A93-863A-428C-BA5A-D4A11874CF83}"/>
          </ac:spMkLst>
        </pc:spChg>
        <pc:picChg chg="mod">
          <ac:chgData name="Fanti Coelho Lima Rachel (Student Com20)" userId="8862ce61-50c9-4cff-bd32-4a8093408d18" providerId="ADAL" clId="{6A9027BD-570D-48FA-8F5E-9B86A61E9564}" dt="2021-05-06T22:56:06.891" v="945" actId="207"/>
          <ac:picMkLst>
            <pc:docMk/>
            <pc:sldMk cId="1143578604" sldId="275"/>
            <ac:picMk id="11" creationId="{1566DA87-0ADB-427B-8BCC-AAF13ECC82E4}"/>
          </ac:picMkLst>
        </pc:picChg>
        <pc:picChg chg="mod">
          <ac:chgData name="Fanti Coelho Lima Rachel (Student Com20)" userId="8862ce61-50c9-4cff-bd32-4a8093408d18" providerId="ADAL" clId="{6A9027BD-570D-48FA-8F5E-9B86A61E9564}" dt="2021-05-06T22:56:09.316" v="946" actId="207"/>
          <ac:picMkLst>
            <pc:docMk/>
            <pc:sldMk cId="1143578604" sldId="275"/>
            <ac:picMk id="19" creationId="{B29DB236-F278-4AD8-895C-15B054345B20}"/>
          </ac:picMkLst>
        </pc:picChg>
        <pc:picChg chg="mod">
          <ac:chgData name="Fanti Coelho Lima Rachel (Student Com20)" userId="8862ce61-50c9-4cff-bd32-4a8093408d18" providerId="ADAL" clId="{6A9027BD-570D-48FA-8F5E-9B86A61E9564}" dt="2021-05-06T22:56:56.551" v="955" actId="1076"/>
          <ac:picMkLst>
            <pc:docMk/>
            <pc:sldMk cId="1143578604" sldId="275"/>
            <ac:picMk id="21" creationId="{808652E9-1A29-4375-80EE-63DEBE961AB9}"/>
          </ac:picMkLst>
        </pc:picChg>
      </pc:sldChg>
      <pc:sldChg chg="addSp modSp add mod">
        <pc:chgData name="Fanti Coelho Lima Rachel (Student Com20)" userId="8862ce61-50c9-4cff-bd32-4a8093408d18" providerId="ADAL" clId="{6A9027BD-570D-48FA-8F5E-9B86A61E9564}" dt="2021-05-07T23:46:17.115" v="4839"/>
        <pc:sldMkLst>
          <pc:docMk/>
          <pc:sldMk cId="2713008470" sldId="275"/>
        </pc:sldMkLst>
        <pc:spChg chg="mod">
          <ac:chgData name="Fanti Coelho Lima Rachel (Student Com20)" userId="8862ce61-50c9-4cff-bd32-4a8093408d18" providerId="ADAL" clId="{6A9027BD-570D-48FA-8F5E-9B86A61E9564}" dt="2021-05-06T22:59:23.355" v="980" actId="207"/>
          <ac:spMkLst>
            <pc:docMk/>
            <pc:sldMk cId="2713008470" sldId="275"/>
            <ac:spMk id="6" creationId="{5CA0B3B8-CFC7-4533-B778-5D83820C4FB4}"/>
          </ac:spMkLst>
        </pc:spChg>
        <pc:spChg chg="mod">
          <ac:chgData name="Fanti Coelho Lima Rachel (Student Com20)" userId="8862ce61-50c9-4cff-bd32-4a8093408d18" providerId="ADAL" clId="{6A9027BD-570D-48FA-8F5E-9B86A61E9564}" dt="2021-05-06T22:59:23.355" v="980" actId="207"/>
          <ac:spMkLst>
            <pc:docMk/>
            <pc:sldMk cId="2713008470" sldId="275"/>
            <ac:spMk id="8" creationId="{77FC882F-EB3D-447A-B26F-90A7BC6E400A}"/>
          </ac:spMkLst>
        </pc:spChg>
        <pc:spChg chg="mod">
          <ac:chgData name="Fanti Coelho Lima Rachel (Student Com20)" userId="8862ce61-50c9-4cff-bd32-4a8093408d18" providerId="ADAL" clId="{6A9027BD-570D-48FA-8F5E-9B86A61E9564}" dt="2021-05-06T22:59:23.355" v="980" actId="207"/>
          <ac:spMkLst>
            <pc:docMk/>
            <pc:sldMk cId="2713008470" sldId="275"/>
            <ac:spMk id="9" creationId="{E7CD0A93-863A-428C-BA5A-D4A11874CF83}"/>
          </ac:spMkLst>
        </pc:spChg>
        <pc:spChg chg="add mod">
          <ac:chgData name="Fanti Coelho Lima Rachel (Student Com20)" userId="8862ce61-50c9-4cff-bd32-4a8093408d18" providerId="ADAL" clId="{6A9027BD-570D-48FA-8F5E-9B86A61E9564}" dt="2021-05-07T23:46:17.115" v="4839"/>
          <ac:spMkLst>
            <pc:docMk/>
            <pc:sldMk cId="2713008470" sldId="275"/>
            <ac:spMk id="12" creationId="{9C796531-624E-47FC-950B-4EC1B2061AE4}"/>
          </ac:spMkLst>
        </pc:spChg>
        <pc:spChg chg="add mod">
          <ac:chgData name="Fanti Coelho Lima Rachel (Student Com20)" userId="8862ce61-50c9-4cff-bd32-4a8093408d18" providerId="ADAL" clId="{6A9027BD-570D-48FA-8F5E-9B86A61E9564}" dt="2021-05-07T23:46:17.115" v="4839"/>
          <ac:spMkLst>
            <pc:docMk/>
            <pc:sldMk cId="2713008470" sldId="275"/>
            <ac:spMk id="13" creationId="{277CDBF4-C8A5-4A07-BBD5-3B3A115D0591}"/>
          </ac:spMkLst>
        </pc:spChg>
        <pc:spChg chg="add mod">
          <ac:chgData name="Fanti Coelho Lima Rachel (Student Com20)" userId="8862ce61-50c9-4cff-bd32-4a8093408d18" providerId="ADAL" clId="{6A9027BD-570D-48FA-8F5E-9B86A61E9564}" dt="2021-05-07T23:46:17.115" v="4839"/>
          <ac:spMkLst>
            <pc:docMk/>
            <pc:sldMk cId="2713008470" sldId="275"/>
            <ac:spMk id="14" creationId="{94F53087-BBE5-4C9E-BABD-15F5E2852341}"/>
          </ac:spMkLst>
        </pc:spChg>
        <pc:spChg chg="add mod">
          <ac:chgData name="Fanti Coelho Lima Rachel (Student Com20)" userId="8862ce61-50c9-4cff-bd32-4a8093408d18" providerId="ADAL" clId="{6A9027BD-570D-48FA-8F5E-9B86A61E9564}" dt="2021-05-07T23:46:17.115" v="4839"/>
          <ac:spMkLst>
            <pc:docMk/>
            <pc:sldMk cId="2713008470" sldId="275"/>
            <ac:spMk id="15" creationId="{E32A2F10-C4DD-4372-803F-75C9EC5BC03D}"/>
          </ac:spMkLst>
        </pc:spChg>
        <pc:picChg chg="mod">
          <ac:chgData name="Fanti Coelho Lima Rachel (Student Com20)" userId="8862ce61-50c9-4cff-bd32-4a8093408d18" providerId="ADAL" clId="{6A9027BD-570D-48FA-8F5E-9B86A61E9564}" dt="2021-05-06T22:59:26.812" v="981" actId="207"/>
          <ac:picMkLst>
            <pc:docMk/>
            <pc:sldMk cId="2713008470" sldId="275"/>
            <ac:picMk id="11" creationId="{1566DA87-0ADB-427B-8BCC-AAF13ECC82E4}"/>
          </ac:picMkLst>
        </pc:picChg>
        <pc:picChg chg="mod">
          <ac:chgData name="Fanti Coelho Lima Rachel (Student Com20)" userId="8862ce61-50c9-4cff-bd32-4a8093408d18" providerId="ADAL" clId="{6A9027BD-570D-48FA-8F5E-9B86A61E9564}" dt="2021-05-06T22:59:26.812" v="981" actId="207"/>
          <ac:picMkLst>
            <pc:docMk/>
            <pc:sldMk cId="2713008470" sldId="275"/>
            <ac:picMk id="19" creationId="{B29DB236-F278-4AD8-895C-15B054345B20}"/>
          </ac:picMkLst>
        </pc:picChg>
        <pc:picChg chg="mod">
          <ac:chgData name="Fanti Coelho Lima Rachel (Student Com20)" userId="8862ce61-50c9-4cff-bd32-4a8093408d18" providerId="ADAL" clId="{6A9027BD-570D-48FA-8F5E-9B86A61E9564}" dt="2021-05-06T22:59:26.812" v="981" actId="207"/>
          <ac:picMkLst>
            <pc:docMk/>
            <pc:sldMk cId="2713008470" sldId="275"/>
            <ac:picMk id="21" creationId="{808652E9-1A29-4375-80EE-63DEBE961AB9}"/>
          </ac:picMkLst>
        </pc:picChg>
      </pc:sldChg>
      <pc:sldChg chg="modSp add del mod">
        <pc:chgData name="Fanti Coelho Lima Rachel (Student Com20)" userId="8862ce61-50c9-4cff-bd32-4a8093408d18" providerId="ADAL" clId="{6A9027BD-570D-48FA-8F5E-9B86A61E9564}" dt="2021-05-06T22:58:55.196" v="974" actId="47"/>
        <pc:sldMkLst>
          <pc:docMk/>
          <pc:sldMk cId="119931242" sldId="276"/>
        </pc:sldMkLst>
        <pc:spChg chg="mod">
          <ac:chgData name="Fanti Coelho Lima Rachel (Student Com20)" userId="8862ce61-50c9-4cff-bd32-4a8093408d18" providerId="ADAL" clId="{6A9027BD-570D-48FA-8F5E-9B86A61E9564}" dt="2021-05-06T22:56:30.450" v="949" actId="207"/>
          <ac:spMkLst>
            <pc:docMk/>
            <pc:sldMk cId="119931242" sldId="276"/>
            <ac:spMk id="6" creationId="{5CA0B3B8-CFC7-4533-B778-5D83820C4FB4}"/>
          </ac:spMkLst>
        </pc:spChg>
        <pc:spChg chg="mod">
          <ac:chgData name="Fanti Coelho Lima Rachel (Student Com20)" userId="8862ce61-50c9-4cff-bd32-4a8093408d18" providerId="ADAL" clId="{6A9027BD-570D-48FA-8F5E-9B86A61E9564}" dt="2021-05-06T22:56:30.450" v="949" actId="207"/>
          <ac:spMkLst>
            <pc:docMk/>
            <pc:sldMk cId="119931242" sldId="276"/>
            <ac:spMk id="7" creationId="{51DC1933-8D86-43DB-8EA0-BEB1A1DAD013}"/>
          </ac:spMkLst>
        </pc:spChg>
        <pc:spChg chg="mod">
          <ac:chgData name="Fanti Coelho Lima Rachel (Student Com20)" userId="8862ce61-50c9-4cff-bd32-4a8093408d18" providerId="ADAL" clId="{6A9027BD-570D-48FA-8F5E-9B86A61E9564}" dt="2021-05-06T22:56:32.504" v="950" actId="207"/>
          <ac:spMkLst>
            <pc:docMk/>
            <pc:sldMk cId="119931242" sldId="276"/>
            <ac:spMk id="9" creationId="{E7CD0A93-863A-428C-BA5A-D4A11874CF83}"/>
          </ac:spMkLst>
        </pc:spChg>
        <pc:picChg chg="mod">
          <ac:chgData name="Fanti Coelho Lima Rachel (Student Com20)" userId="8862ce61-50c9-4cff-bd32-4a8093408d18" providerId="ADAL" clId="{6A9027BD-570D-48FA-8F5E-9B86A61E9564}" dt="2021-05-06T22:56:38.073" v="951" actId="207"/>
          <ac:picMkLst>
            <pc:docMk/>
            <pc:sldMk cId="119931242" sldId="276"/>
            <ac:picMk id="11" creationId="{1566DA87-0ADB-427B-8BCC-AAF13ECC82E4}"/>
          </ac:picMkLst>
        </pc:picChg>
        <pc:picChg chg="mod">
          <ac:chgData name="Fanti Coelho Lima Rachel (Student Com20)" userId="8862ce61-50c9-4cff-bd32-4a8093408d18" providerId="ADAL" clId="{6A9027BD-570D-48FA-8F5E-9B86A61E9564}" dt="2021-05-06T22:56:40.394" v="952" actId="207"/>
          <ac:picMkLst>
            <pc:docMk/>
            <pc:sldMk cId="119931242" sldId="276"/>
            <ac:picMk id="17" creationId="{8EBEE029-6EB1-44B9-986A-43FDDABA9549}"/>
          </ac:picMkLst>
        </pc:picChg>
        <pc:picChg chg="mod">
          <ac:chgData name="Fanti Coelho Lima Rachel (Student Com20)" userId="8862ce61-50c9-4cff-bd32-4a8093408d18" providerId="ADAL" clId="{6A9027BD-570D-48FA-8F5E-9B86A61E9564}" dt="2021-05-06T22:56:42.322" v="953" actId="207"/>
          <ac:picMkLst>
            <pc:docMk/>
            <pc:sldMk cId="119931242" sldId="276"/>
            <ac:picMk id="19" creationId="{B29DB236-F278-4AD8-895C-15B054345B20}"/>
          </ac:picMkLst>
        </pc:picChg>
        <pc:picChg chg="mod">
          <ac:chgData name="Fanti Coelho Lima Rachel (Student Com20)" userId="8862ce61-50c9-4cff-bd32-4a8093408d18" providerId="ADAL" clId="{6A9027BD-570D-48FA-8F5E-9B86A61E9564}" dt="2021-05-06T22:56:52.393" v="954" actId="1076"/>
          <ac:picMkLst>
            <pc:docMk/>
            <pc:sldMk cId="119931242" sldId="276"/>
            <ac:picMk id="21" creationId="{808652E9-1A29-4375-80EE-63DEBE961AB9}"/>
          </ac:picMkLst>
        </pc:picChg>
      </pc:sldChg>
      <pc:sldChg chg="addSp modSp add mod">
        <pc:chgData name="Fanti Coelho Lima Rachel (Student Com20)" userId="8862ce61-50c9-4cff-bd32-4a8093408d18" providerId="ADAL" clId="{6A9027BD-570D-48FA-8F5E-9B86A61E9564}" dt="2021-05-07T23:46:20.713" v="4840"/>
        <pc:sldMkLst>
          <pc:docMk/>
          <pc:sldMk cId="2292769301" sldId="276"/>
        </pc:sldMkLst>
        <pc:spChg chg="mod">
          <ac:chgData name="Fanti Coelho Lima Rachel (Student Com20)" userId="8862ce61-50c9-4cff-bd32-4a8093408d18" providerId="ADAL" clId="{6A9027BD-570D-48FA-8F5E-9B86A61E9564}" dt="2021-05-06T22:59:38.875" v="984" actId="207"/>
          <ac:spMkLst>
            <pc:docMk/>
            <pc:sldMk cId="2292769301" sldId="276"/>
            <ac:spMk id="6" creationId="{5CA0B3B8-CFC7-4533-B778-5D83820C4FB4}"/>
          </ac:spMkLst>
        </pc:spChg>
        <pc:spChg chg="mod">
          <ac:chgData name="Fanti Coelho Lima Rachel (Student Com20)" userId="8862ce61-50c9-4cff-bd32-4a8093408d18" providerId="ADAL" clId="{6A9027BD-570D-48FA-8F5E-9B86A61E9564}" dt="2021-05-06T22:59:38.875" v="984" actId="207"/>
          <ac:spMkLst>
            <pc:docMk/>
            <pc:sldMk cId="2292769301" sldId="276"/>
            <ac:spMk id="7" creationId="{51DC1933-8D86-43DB-8EA0-BEB1A1DAD013}"/>
          </ac:spMkLst>
        </pc:spChg>
        <pc:spChg chg="mod">
          <ac:chgData name="Fanti Coelho Lima Rachel (Student Com20)" userId="8862ce61-50c9-4cff-bd32-4a8093408d18" providerId="ADAL" clId="{6A9027BD-570D-48FA-8F5E-9B86A61E9564}" dt="2021-05-06T22:59:38.875" v="984" actId="207"/>
          <ac:spMkLst>
            <pc:docMk/>
            <pc:sldMk cId="2292769301" sldId="276"/>
            <ac:spMk id="9" creationId="{E7CD0A93-863A-428C-BA5A-D4A11874CF83}"/>
          </ac:spMkLst>
        </pc:spChg>
        <pc:spChg chg="add mod">
          <ac:chgData name="Fanti Coelho Lima Rachel (Student Com20)" userId="8862ce61-50c9-4cff-bd32-4a8093408d18" providerId="ADAL" clId="{6A9027BD-570D-48FA-8F5E-9B86A61E9564}" dt="2021-05-07T23:46:20.713" v="4840"/>
          <ac:spMkLst>
            <pc:docMk/>
            <pc:sldMk cId="2292769301" sldId="276"/>
            <ac:spMk id="12" creationId="{0D223F9A-3923-4D66-91FA-DE54F22F22D4}"/>
          </ac:spMkLst>
        </pc:spChg>
        <pc:spChg chg="add mod">
          <ac:chgData name="Fanti Coelho Lima Rachel (Student Com20)" userId="8862ce61-50c9-4cff-bd32-4a8093408d18" providerId="ADAL" clId="{6A9027BD-570D-48FA-8F5E-9B86A61E9564}" dt="2021-05-07T23:46:20.713" v="4840"/>
          <ac:spMkLst>
            <pc:docMk/>
            <pc:sldMk cId="2292769301" sldId="276"/>
            <ac:spMk id="13" creationId="{E191F4E2-0B0A-4C3E-BEC7-526AE15B2B3D}"/>
          </ac:spMkLst>
        </pc:spChg>
        <pc:spChg chg="add mod">
          <ac:chgData name="Fanti Coelho Lima Rachel (Student Com20)" userId="8862ce61-50c9-4cff-bd32-4a8093408d18" providerId="ADAL" clId="{6A9027BD-570D-48FA-8F5E-9B86A61E9564}" dt="2021-05-07T23:46:20.713" v="4840"/>
          <ac:spMkLst>
            <pc:docMk/>
            <pc:sldMk cId="2292769301" sldId="276"/>
            <ac:spMk id="14" creationId="{AB91E561-A007-4EEE-8ABE-8AC561D177F9}"/>
          </ac:spMkLst>
        </pc:spChg>
        <pc:spChg chg="add mod">
          <ac:chgData name="Fanti Coelho Lima Rachel (Student Com20)" userId="8862ce61-50c9-4cff-bd32-4a8093408d18" providerId="ADAL" clId="{6A9027BD-570D-48FA-8F5E-9B86A61E9564}" dt="2021-05-07T23:46:20.713" v="4840"/>
          <ac:spMkLst>
            <pc:docMk/>
            <pc:sldMk cId="2292769301" sldId="276"/>
            <ac:spMk id="15" creationId="{2ECA9078-CEA1-44DB-B91F-3C60F73D4B9D}"/>
          </ac:spMkLst>
        </pc:spChg>
        <pc:picChg chg="mod">
          <ac:chgData name="Fanti Coelho Lima Rachel (Student Com20)" userId="8862ce61-50c9-4cff-bd32-4a8093408d18" providerId="ADAL" clId="{6A9027BD-570D-48FA-8F5E-9B86A61E9564}" dt="2021-05-06T22:59:35.378" v="983" actId="207"/>
          <ac:picMkLst>
            <pc:docMk/>
            <pc:sldMk cId="2292769301" sldId="276"/>
            <ac:picMk id="11" creationId="{1566DA87-0ADB-427B-8BCC-AAF13ECC82E4}"/>
          </ac:picMkLst>
        </pc:picChg>
        <pc:picChg chg="mod">
          <ac:chgData name="Fanti Coelho Lima Rachel (Student Com20)" userId="8862ce61-50c9-4cff-bd32-4a8093408d18" providerId="ADAL" clId="{6A9027BD-570D-48FA-8F5E-9B86A61E9564}" dt="2021-05-06T22:59:35.378" v="983" actId="207"/>
          <ac:picMkLst>
            <pc:docMk/>
            <pc:sldMk cId="2292769301" sldId="276"/>
            <ac:picMk id="17" creationId="{8EBEE029-6EB1-44B9-986A-43FDDABA9549}"/>
          </ac:picMkLst>
        </pc:picChg>
        <pc:picChg chg="mod">
          <ac:chgData name="Fanti Coelho Lima Rachel (Student Com20)" userId="8862ce61-50c9-4cff-bd32-4a8093408d18" providerId="ADAL" clId="{6A9027BD-570D-48FA-8F5E-9B86A61E9564}" dt="2021-05-06T22:59:35.378" v="983" actId="207"/>
          <ac:picMkLst>
            <pc:docMk/>
            <pc:sldMk cId="2292769301" sldId="276"/>
            <ac:picMk id="19" creationId="{B29DB236-F278-4AD8-895C-15B054345B20}"/>
          </ac:picMkLst>
        </pc:picChg>
      </pc:sldChg>
      <pc:sldChg chg="addSp modSp add mod">
        <pc:chgData name="Fanti Coelho Lima Rachel (Student Com20)" userId="8862ce61-50c9-4cff-bd32-4a8093408d18" providerId="ADAL" clId="{6A9027BD-570D-48FA-8F5E-9B86A61E9564}" dt="2021-05-07T23:52:02.950" v="4841"/>
        <pc:sldMkLst>
          <pc:docMk/>
          <pc:sldMk cId="755830727" sldId="277"/>
        </pc:sldMkLst>
        <pc:spChg chg="mod">
          <ac:chgData name="Fanti Coelho Lima Rachel (Student Com20)" userId="8862ce61-50c9-4cff-bd32-4a8093408d18" providerId="ADAL" clId="{6A9027BD-570D-48FA-8F5E-9B86A61E9564}" dt="2021-05-06T22:59:54.082" v="989" actId="207"/>
          <ac:spMkLst>
            <pc:docMk/>
            <pc:sldMk cId="755830727" sldId="277"/>
            <ac:spMk id="6" creationId="{5CA0B3B8-CFC7-4533-B778-5D83820C4FB4}"/>
          </ac:spMkLst>
        </pc:spChg>
        <pc:spChg chg="mod">
          <ac:chgData name="Fanti Coelho Lima Rachel (Student Com20)" userId="8862ce61-50c9-4cff-bd32-4a8093408d18" providerId="ADAL" clId="{6A9027BD-570D-48FA-8F5E-9B86A61E9564}" dt="2021-05-06T22:59:54.082" v="989" actId="207"/>
          <ac:spMkLst>
            <pc:docMk/>
            <pc:sldMk cId="755830727" sldId="277"/>
            <ac:spMk id="7" creationId="{51DC1933-8D86-43DB-8EA0-BEB1A1DAD013}"/>
          </ac:spMkLst>
        </pc:spChg>
        <pc:spChg chg="mod">
          <ac:chgData name="Fanti Coelho Lima Rachel (Student Com20)" userId="8862ce61-50c9-4cff-bd32-4a8093408d18" providerId="ADAL" clId="{6A9027BD-570D-48FA-8F5E-9B86A61E9564}" dt="2021-05-06T22:59:54.082" v="989" actId="207"/>
          <ac:spMkLst>
            <pc:docMk/>
            <pc:sldMk cId="755830727" sldId="277"/>
            <ac:spMk id="8" creationId="{77FC882F-EB3D-447A-B26F-90A7BC6E400A}"/>
          </ac:spMkLst>
        </pc:spChg>
        <pc:spChg chg="add mod">
          <ac:chgData name="Fanti Coelho Lima Rachel (Student Com20)" userId="8862ce61-50c9-4cff-bd32-4a8093408d18" providerId="ADAL" clId="{6A9027BD-570D-48FA-8F5E-9B86A61E9564}" dt="2021-05-07T23:52:02.950" v="4841"/>
          <ac:spMkLst>
            <pc:docMk/>
            <pc:sldMk cId="755830727" sldId="277"/>
            <ac:spMk id="12" creationId="{097BCC26-12DE-462C-8D7B-CD858371D2DE}"/>
          </ac:spMkLst>
        </pc:spChg>
        <pc:spChg chg="add mod">
          <ac:chgData name="Fanti Coelho Lima Rachel (Student Com20)" userId="8862ce61-50c9-4cff-bd32-4a8093408d18" providerId="ADAL" clId="{6A9027BD-570D-48FA-8F5E-9B86A61E9564}" dt="2021-05-07T23:52:02.950" v="4841"/>
          <ac:spMkLst>
            <pc:docMk/>
            <pc:sldMk cId="755830727" sldId="277"/>
            <ac:spMk id="13" creationId="{570D64C6-E108-4829-BACD-BF8598A4A1B7}"/>
          </ac:spMkLst>
        </pc:spChg>
        <pc:spChg chg="add mod">
          <ac:chgData name="Fanti Coelho Lima Rachel (Student Com20)" userId="8862ce61-50c9-4cff-bd32-4a8093408d18" providerId="ADAL" clId="{6A9027BD-570D-48FA-8F5E-9B86A61E9564}" dt="2021-05-07T23:52:02.950" v="4841"/>
          <ac:spMkLst>
            <pc:docMk/>
            <pc:sldMk cId="755830727" sldId="277"/>
            <ac:spMk id="14" creationId="{BC917282-CD34-4C3E-8163-128A08648B2D}"/>
          </ac:spMkLst>
        </pc:spChg>
        <pc:spChg chg="add mod">
          <ac:chgData name="Fanti Coelho Lima Rachel (Student Com20)" userId="8862ce61-50c9-4cff-bd32-4a8093408d18" providerId="ADAL" clId="{6A9027BD-570D-48FA-8F5E-9B86A61E9564}" dt="2021-05-07T23:52:02.950" v="4841"/>
          <ac:spMkLst>
            <pc:docMk/>
            <pc:sldMk cId="755830727" sldId="277"/>
            <ac:spMk id="15" creationId="{F63E6209-C2D6-4BA8-AF18-C7445A512F8F}"/>
          </ac:spMkLst>
        </pc:spChg>
        <pc:picChg chg="mod">
          <ac:chgData name="Fanti Coelho Lima Rachel (Student Com20)" userId="8862ce61-50c9-4cff-bd32-4a8093408d18" providerId="ADAL" clId="{6A9027BD-570D-48FA-8F5E-9B86A61E9564}" dt="2021-05-06T22:59:51.044" v="988" actId="207"/>
          <ac:picMkLst>
            <pc:docMk/>
            <pc:sldMk cId="755830727" sldId="277"/>
            <ac:picMk id="11" creationId="{1566DA87-0ADB-427B-8BCC-AAF13ECC82E4}"/>
          </ac:picMkLst>
        </pc:picChg>
        <pc:picChg chg="mod">
          <ac:chgData name="Fanti Coelho Lima Rachel (Student Com20)" userId="8862ce61-50c9-4cff-bd32-4a8093408d18" providerId="ADAL" clId="{6A9027BD-570D-48FA-8F5E-9B86A61E9564}" dt="2021-05-06T22:59:51.044" v="988" actId="207"/>
          <ac:picMkLst>
            <pc:docMk/>
            <pc:sldMk cId="755830727" sldId="277"/>
            <ac:picMk id="17" creationId="{8EBEE029-6EB1-44B9-986A-43FDDABA9549}"/>
          </ac:picMkLst>
        </pc:picChg>
        <pc:picChg chg="mod">
          <ac:chgData name="Fanti Coelho Lima Rachel (Student Com20)" userId="8862ce61-50c9-4cff-bd32-4a8093408d18" providerId="ADAL" clId="{6A9027BD-570D-48FA-8F5E-9B86A61E9564}" dt="2021-05-06T22:59:51.044" v="988" actId="207"/>
          <ac:picMkLst>
            <pc:docMk/>
            <pc:sldMk cId="755830727" sldId="277"/>
            <ac:picMk id="21" creationId="{808652E9-1A29-4375-80EE-63DEBE961AB9}"/>
          </ac:picMkLst>
        </pc:picChg>
      </pc:sldChg>
      <pc:sldChg chg="add del">
        <pc:chgData name="Fanti Coelho Lima Rachel (Student Com20)" userId="8862ce61-50c9-4cff-bd32-4a8093408d18" providerId="ADAL" clId="{6A9027BD-570D-48FA-8F5E-9B86A61E9564}" dt="2021-05-06T22:59:45.569" v="986" actId="47"/>
        <pc:sldMkLst>
          <pc:docMk/>
          <pc:sldMk cId="3653641015" sldId="277"/>
        </pc:sldMkLst>
      </pc:sldChg>
      <pc:sldChg chg="addSp delSp modSp new del mod ord">
        <pc:chgData name="Fanti Coelho Lima Rachel (Student Com20)" userId="8862ce61-50c9-4cff-bd32-4a8093408d18" providerId="ADAL" clId="{6A9027BD-570D-48FA-8F5E-9B86A61E9564}" dt="2021-05-07T00:58:13.162" v="2050" actId="47"/>
        <pc:sldMkLst>
          <pc:docMk/>
          <pc:sldMk cId="3312385152" sldId="278"/>
        </pc:sldMkLst>
        <pc:spChg chg="mod">
          <ac:chgData name="Fanti Coelho Lima Rachel (Student Com20)" userId="8862ce61-50c9-4cff-bd32-4a8093408d18" providerId="ADAL" clId="{6A9027BD-570D-48FA-8F5E-9B86A61E9564}" dt="2021-05-07T00:57:27.402" v="1993" actId="21"/>
          <ac:spMkLst>
            <pc:docMk/>
            <pc:sldMk cId="3312385152" sldId="278"/>
            <ac:spMk id="2" creationId="{4562A38E-694C-4870-AC33-E5FB8FF530CF}"/>
          </ac:spMkLst>
        </pc:spChg>
        <pc:spChg chg="add del mod">
          <ac:chgData name="Fanti Coelho Lima Rachel (Student Com20)" userId="8862ce61-50c9-4cff-bd32-4a8093408d18" providerId="ADAL" clId="{6A9027BD-570D-48FA-8F5E-9B86A61E9564}" dt="2021-05-07T00:56:08.542" v="1986" actId="20577"/>
          <ac:spMkLst>
            <pc:docMk/>
            <pc:sldMk cId="3312385152" sldId="278"/>
            <ac:spMk id="3" creationId="{08E9D036-2E84-41DF-894C-B16328C64498}"/>
          </ac:spMkLst>
        </pc:spChg>
        <pc:spChg chg="add del mod">
          <ac:chgData name="Fanti Coelho Lima Rachel (Student Com20)" userId="8862ce61-50c9-4cff-bd32-4a8093408d18" providerId="ADAL" clId="{6A9027BD-570D-48FA-8F5E-9B86A61E9564}" dt="2021-05-07T00:53:15.819" v="1964" actId="21"/>
          <ac:spMkLst>
            <pc:docMk/>
            <pc:sldMk cId="3312385152" sldId="278"/>
            <ac:spMk id="6" creationId="{AF191BCD-D811-4751-8DAF-7A8B05770C0A}"/>
          </ac:spMkLst>
        </pc:spChg>
        <pc:spChg chg="add del mod">
          <ac:chgData name="Fanti Coelho Lima Rachel (Student Com20)" userId="8862ce61-50c9-4cff-bd32-4a8093408d18" providerId="ADAL" clId="{6A9027BD-570D-48FA-8F5E-9B86A61E9564}" dt="2021-05-07T00:56:24.528" v="1988" actId="478"/>
          <ac:spMkLst>
            <pc:docMk/>
            <pc:sldMk cId="3312385152" sldId="278"/>
            <ac:spMk id="8" creationId="{7D245F95-FEFA-4F65-9483-EE99006036FD}"/>
          </ac:spMkLst>
        </pc:spChg>
        <pc:graphicFrameChg chg="add del">
          <ac:chgData name="Fanti Coelho Lima Rachel (Student Com20)" userId="8862ce61-50c9-4cff-bd32-4a8093408d18" providerId="ADAL" clId="{6A9027BD-570D-48FA-8F5E-9B86A61E9564}" dt="2021-05-06T23:59:20.621" v="1592" actId="26606"/>
          <ac:graphicFrameMkLst>
            <pc:docMk/>
            <pc:sldMk cId="3312385152" sldId="278"/>
            <ac:graphicFrameMk id="10" creationId="{05028185-E629-41F5-BB16-98FFE9D03439}"/>
          </ac:graphicFrameMkLst>
        </pc:graphicFrameChg>
        <pc:picChg chg="add mod">
          <ac:chgData name="Fanti Coelho Lima Rachel (Student Com20)" userId="8862ce61-50c9-4cff-bd32-4a8093408d18" providerId="ADAL" clId="{6A9027BD-570D-48FA-8F5E-9B86A61E9564}" dt="2021-05-06T23:57:36.128" v="1590" actId="1076"/>
          <ac:picMkLst>
            <pc:docMk/>
            <pc:sldMk cId="3312385152" sldId="278"/>
            <ac:picMk id="4" creationId="{4C7F73BA-6078-44CA-8080-CC044AB501A4}"/>
          </ac:picMkLst>
        </pc:picChg>
      </pc:sldChg>
      <pc:sldChg chg="addSp delSp modSp new add del mod chgLayout modNotesTx">
        <pc:chgData name="Fanti Coelho Lima Rachel (Student Com20)" userId="8862ce61-50c9-4cff-bd32-4a8093408d18" providerId="ADAL" clId="{6A9027BD-570D-48FA-8F5E-9B86A61E9564}" dt="2021-05-09T13:39:56.030" v="7988" actId="1076"/>
        <pc:sldMkLst>
          <pc:docMk/>
          <pc:sldMk cId="252242969" sldId="279"/>
        </pc:sldMkLst>
        <pc:spChg chg="mod ord">
          <ac:chgData name="Fanti Coelho Lima Rachel (Student Com20)" userId="8862ce61-50c9-4cff-bd32-4a8093408d18" providerId="ADAL" clId="{6A9027BD-570D-48FA-8F5E-9B86A61E9564}" dt="2021-05-08T13:36:07.483" v="5182" actId="700"/>
          <ac:spMkLst>
            <pc:docMk/>
            <pc:sldMk cId="252242969" sldId="279"/>
            <ac:spMk id="2" creationId="{72850DBF-728F-4E8C-B86F-BE0DB6F45ED3}"/>
          </ac:spMkLst>
        </pc:spChg>
        <pc:spChg chg="add mod ord">
          <ac:chgData name="Fanti Coelho Lima Rachel (Student Com20)" userId="8862ce61-50c9-4cff-bd32-4a8093408d18" providerId="ADAL" clId="{6A9027BD-570D-48FA-8F5E-9B86A61E9564}" dt="2021-05-08T18:18:21.721" v="6926" actId="6549"/>
          <ac:spMkLst>
            <pc:docMk/>
            <pc:sldMk cId="252242969" sldId="279"/>
            <ac:spMk id="3" creationId="{0CA8BB84-3FAD-4A27-A2E7-645118726333}"/>
          </ac:spMkLst>
        </pc:spChg>
        <pc:spChg chg="del mod">
          <ac:chgData name="Fanti Coelho Lima Rachel (Student Com20)" userId="8862ce61-50c9-4cff-bd32-4a8093408d18" providerId="ADAL" clId="{6A9027BD-570D-48FA-8F5E-9B86A61E9564}" dt="2021-05-06T23:06:01.992" v="1044" actId="478"/>
          <ac:spMkLst>
            <pc:docMk/>
            <pc:sldMk cId="252242969" sldId="279"/>
            <ac:spMk id="3" creationId="{9B4DFD7D-1B15-4AEB-8201-3DDD6F5E8EC6}"/>
          </ac:spMkLst>
        </pc:spChg>
        <pc:spChg chg="add mod">
          <ac:chgData name="Fanti Coelho Lima Rachel (Student Com20)" userId="8862ce61-50c9-4cff-bd32-4a8093408d18" providerId="ADAL" clId="{6A9027BD-570D-48FA-8F5E-9B86A61E9564}" dt="2021-05-09T13:39:56.030" v="7988" actId="1076"/>
          <ac:spMkLst>
            <pc:docMk/>
            <pc:sldMk cId="252242969" sldId="279"/>
            <ac:spMk id="5" creationId="{BEEF6C7B-012B-4791-A87A-4BE7FF31B6F1}"/>
          </ac:spMkLst>
        </pc:spChg>
        <pc:spChg chg="add del mod">
          <ac:chgData name="Fanti Coelho Lima Rachel (Student Com20)" userId="8862ce61-50c9-4cff-bd32-4a8093408d18" providerId="ADAL" clId="{6A9027BD-570D-48FA-8F5E-9B86A61E9564}" dt="2021-05-08T13:35:13.913" v="5179" actId="478"/>
          <ac:spMkLst>
            <pc:docMk/>
            <pc:sldMk cId="252242969" sldId="279"/>
            <ac:spMk id="7" creationId="{325BF654-C8E2-4C16-A4E7-FACBE8AB9841}"/>
          </ac:spMkLst>
        </pc:spChg>
        <pc:spChg chg="add del mod">
          <ac:chgData name="Fanti Coelho Lima Rachel (Student Com20)" userId="8862ce61-50c9-4cff-bd32-4a8093408d18" providerId="ADAL" clId="{6A9027BD-570D-48FA-8F5E-9B86A61E9564}" dt="2021-05-08T14:22:01.456" v="5493"/>
          <ac:spMkLst>
            <pc:docMk/>
            <pc:sldMk cId="252242969" sldId="279"/>
            <ac:spMk id="8" creationId="{43DC7EE8-F383-45F3-8475-BF52290CADD4}"/>
          </ac:spMkLst>
        </pc:spChg>
        <pc:spChg chg="add del mod topLvl">
          <ac:chgData name="Fanti Coelho Lima Rachel (Student Com20)" userId="8862ce61-50c9-4cff-bd32-4a8093408d18" providerId="ADAL" clId="{6A9027BD-570D-48FA-8F5E-9B86A61E9564}" dt="2021-05-08T14:29:35.837" v="5715" actId="478"/>
          <ac:spMkLst>
            <pc:docMk/>
            <pc:sldMk cId="252242969" sldId="279"/>
            <ac:spMk id="9" creationId="{F25A519E-3B37-4EA4-9B33-40225F865A54}"/>
          </ac:spMkLst>
        </pc:spChg>
        <pc:spChg chg="del mod">
          <ac:chgData name="Fanti Coelho Lima Rachel (Student Com20)" userId="8862ce61-50c9-4cff-bd32-4a8093408d18" providerId="ADAL" clId="{6A9027BD-570D-48FA-8F5E-9B86A61E9564}" dt="2021-05-08T14:28:51.907" v="5688" actId="478"/>
          <ac:spMkLst>
            <pc:docMk/>
            <pc:sldMk cId="252242969" sldId="279"/>
            <ac:spMk id="11" creationId="{89BEFA93-DD6A-4B02-9860-756C6CA4493E}"/>
          </ac:spMkLst>
        </pc:spChg>
        <pc:spChg chg="del mod">
          <ac:chgData name="Fanti Coelho Lima Rachel (Student Com20)" userId="8862ce61-50c9-4cff-bd32-4a8093408d18" providerId="ADAL" clId="{6A9027BD-570D-48FA-8F5E-9B86A61E9564}" dt="2021-05-08T14:28:50.218" v="5687" actId="478"/>
          <ac:spMkLst>
            <pc:docMk/>
            <pc:sldMk cId="252242969" sldId="279"/>
            <ac:spMk id="12" creationId="{078E92EC-46B5-4F5F-A1EC-37B25EB3E42A}"/>
          </ac:spMkLst>
        </pc:spChg>
        <pc:spChg chg="del mod">
          <ac:chgData name="Fanti Coelho Lima Rachel (Student Com20)" userId="8862ce61-50c9-4cff-bd32-4a8093408d18" providerId="ADAL" clId="{6A9027BD-570D-48FA-8F5E-9B86A61E9564}" dt="2021-05-08T14:27:03.820" v="5627" actId="478"/>
          <ac:spMkLst>
            <pc:docMk/>
            <pc:sldMk cId="252242969" sldId="279"/>
            <ac:spMk id="13" creationId="{DDF3179E-B247-458E-8DC2-27FFFCE03B58}"/>
          </ac:spMkLst>
        </pc:spChg>
        <pc:spChg chg="mod">
          <ac:chgData name="Fanti Coelho Lima Rachel (Student Com20)" userId="8862ce61-50c9-4cff-bd32-4a8093408d18" providerId="ADAL" clId="{6A9027BD-570D-48FA-8F5E-9B86A61E9564}" dt="2021-05-08T15:05:09.793" v="6146" actId="255"/>
          <ac:spMkLst>
            <pc:docMk/>
            <pc:sldMk cId="252242969" sldId="279"/>
            <ac:spMk id="14" creationId="{4B5F9861-0AB5-4A97-921E-211A7A946573}"/>
          </ac:spMkLst>
        </pc:spChg>
        <pc:spChg chg="mod">
          <ac:chgData name="Fanti Coelho Lima Rachel (Student Com20)" userId="8862ce61-50c9-4cff-bd32-4a8093408d18" providerId="ADAL" clId="{6A9027BD-570D-48FA-8F5E-9B86A61E9564}" dt="2021-05-08T15:05:09.793" v="6146" actId="255"/>
          <ac:spMkLst>
            <pc:docMk/>
            <pc:sldMk cId="252242969" sldId="279"/>
            <ac:spMk id="15" creationId="{03511342-9A9F-455E-9130-A1ACC14E014B}"/>
          </ac:spMkLst>
        </pc:spChg>
        <pc:spChg chg="mod">
          <ac:chgData name="Fanti Coelho Lima Rachel (Student Com20)" userId="8862ce61-50c9-4cff-bd32-4a8093408d18" providerId="ADAL" clId="{6A9027BD-570D-48FA-8F5E-9B86A61E9564}" dt="2021-05-08T15:05:09.793" v="6146" actId="255"/>
          <ac:spMkLst>
            <pc:docMk/>
            <pc:sldMk cId="252242969" sldId="279"/>
            <ac:spMk id="16" creationId="{F057E993-F21C-4727-A25C-A988502A3538}"/>
          </ac:spMkLst>
        </pc:spChg>
        <pc:spChg chg="mod">
          <ac:chgData name="Fanti Coelho Lima Rachel (Student Com20)" userId="8862ce61-50c9-4cff-bd32-4a8093408d18" providerId="ADAL" clId="{6A9027BD-570D-48FA-8F5E-9B86A61E9564}" dt="2021-05-08T15:05:20.893" v="6148" actId="1076"/>
          <ac:spMkLst>
            <pc:docMk/>
            <pc:sldMk cId="252242969" sldId="279"/>
            <ac:spMk id="17" creationId="{D4181392-2EA5-4668-9956-6729F4150220}"/>
          </ac:spMkLst>
        </pc:spChg>
        <pc:spChg chg="add del mod">
          <ac:chgData name="Fanti Coelho Lima Rachel (Student Com20)" userId="8862ce61-50c9-4cff-bd32-4a8093408d18" providerId="ADAL" clId="{6A9027BD-570D-48FA-8F5E-9B86A61E9564}" dt="2021-05-08T16:15:33.478" v="6218" actId="478"/>
          <ac:spMkLst>
            <pc:docMk/>
            <pc:sldMk cId="252242969" sldId="279"/>
            <ac:spMk id="43" creationId="{02F78DF5-20E0-468C-AAFB-859BD9CC6609}"/>
          </ac:spMkLst>
        </pc:spChg>
        <pc:spChg chg="mod">
          <ac:chgData name="Fanti Coelho Lima Rachel (Student Com20)" userId="8862ce61-50c9-4cff-bd32-4a8093408d18" providerId="ADAL" clId="{6A9027BD-570D-48FA-8F5E-9B86A61E9564}" dt="2021-05-08T18:13:30.368" v="6847" actId="18245"/>
          <ac:spMkLst>
            <pc:docMk/>
            <pc:sldMk cId="252242969" sldId="279"/>
            <ac:spMk id="46" creationId="{006DDC90-09FB-4890-9572-4AC7E07D6778}"/>
          </ac:spMkLst>
        </pc:spChg>
        <pc:spChg chg="mod">
          <ac:chgData name="Fanti Coelho Lima Rachel (Student Com20)" userId="8862ce61-50c9-4cff-bd32-4a8093408d18" providerId="ADAL" clId="{6A9027BD-570D-48FA-8F5E-9B86A61E9564}" dt="2021-05-08T18:19:39.004" v="6960" actId="14100"/>
          <ac:spMkLst>
            <pc:docMk/>
            <pc:sldMk cId="252242969" sldId="279"/>
            <ac:spMk id="47" creationId="{9E9DB9C7-029D-4489-A07A-D4E270999829}"/>
          </ac:spMkLst>
        </pc:spChg>
        <pc:spChg chg="mod">
          <ac:chgData name="Fanti Coelho Lima Rachel (Student Com20)" userId="8862ce61-50c9-4cff-bd32-4a8093408d18" providerId="ADAL" clId="{6A9027BD-570D-48FA-8F5E-9B86A61E9564}" dt="2021-05-08T18:13:30.368" v="6847" actId="18245"/>
          <ac:spMkLst>
            <pc:docMk/>
            <pc:sldMk cId="252242969" sldId="279"/>
            <ac:spMk id="48" creationId="{888DDDFA-70F2-44F8-81E2-97E6E7857B68}"/>
          </ac:spMkLst>
        </pc:spChg>
        <pc:spChg chg="mod ord">
          <ac:chgData name="Fanti Coelho Lima Rachel (Student Com20)" userId="8862ce61-50c9-4cff-bd32-4a8093408d18" providerId="ADAL" clId="{6A9027BD-570D-48FA-8F5E-9B86A61E9564}" dt="2021-05-08T18:24:30.883" v="7015" actId="1076"/>
          <ac:spMkLst>
            <pc:docMk/>
            <pc:sldMk cId="252242969" sldId="279"/>
            <ac:spMk id="49" creationId="{24A0427F-5948-4CAC-9EBC-217E6340E3AB}"/>
          </ac:spMkLst>
        </pc:spChg>
        <pc:spChg chg="mod ord">
          <ac:chgData name="Fanti Coelho Lima Rachel (Student Com20)" userId="8862ce61-50c9-4cff-bd32-4a8093408d18" providerId="ADAL" clId="{6A9027BD-570D-48FA-8F5E-9B86A61E9564}" dt="2021-05-08T18:24:23.763" v="7013" actId="1076"/>
          <ac:spMkLst>
            <pc:docMk/>
            <pc:sldMk cId="252242969" sldId="279"/>
            <ac:spMk id="50" creationId="{2C6C567D-3C3E-4C77-BFA6-68B76CED971E}"/>
          </ac:spMkLst>
        </pc:spChg>
        <pc:spChg chg="mod ord">
          <ac:chgData name="Fanti Coelho Lima Rachel (Student Com20)" userId="8862ce61-50c9-4cff-bd32-4a8093408d18" providerId="ADAL" clId="{6A9027BD-570D-48FA-8F5E-9B86A61E9564}" dt="2021-05-08T18:23:21.951" v="7001" actId="166"/>
          <ac:spMkLst>
            <pc:docMk/>
            <pc:sldMk cId="252242969" sldId="279"/>
            <ac:spMk id="51" creationId="{A5DF98FE-B85D-4FAD-A8DE-817F37C8BF31}"/>
          </ac:spMkLst>
        </pc:spChg>
        <pc:spChg chg="mod ord">
          <ac:chgData name="Fanti Coelho Lima Rachel (Student Com20)" userId="8862ce61-50c9-4cff-bd32-4a8093408d18" providerId="ADAL" clId="{6A9027BD-570D-48FA-8F5E-9B86A61E9564}" dt="2021-05-08T18:25:04.588" v="7022" actId="20577"/>
          <ac:spMkLst>
            <pc:docMk/>
            <pc:sldMk cId="252242969" sldId="279"/>
            <ac:spMk id="52" creationId="{5017BFF9-6031-4C37-8BEC-4EA21EFFB86F}"/>
          </ac:spMkLst>
        </pc:spChg>
        <pc:spChg chg="add mod ord">
          <ac:chgData name="Fanti Coelho Lima Rachel (Student Com20)" userId="8862ce61-50c9-4cff-bd32-4a8093408d18" providerId="ADAL" clId="{6A9027BD-570D-48FA-8F5E-9B86A61E9564}" dt="2021-05-08T18:25:50.294" v="7034" actId="166"/>
          <ac:spMkLst>
            <pc:docMk/>
            <pc:sldMk cId="252242969" sldId="279"/>
            <ac:spMk id="53" creationId="{E2B05603-A246-4880-80CC-8AF792623E29}"/>
          </ac:spMkLst>
        </pc:spChg>
        <pc:spChg chg="add mod">
          <ac:chgData name="Fanti Coelho Lima Rachel (Student Com20)" userId="8862ce61-50c9-4cff-bd32-4a8093408d18" providerId="ADAL" clId="{6A9027BD-570D-48FA-8F5E-9B86A61E9564}" dt="2021-05-08T18:28:04.229" v="7063" actId="1076"/>
          <ac:spMkLst>
            <pc:docMk/>
            <pc:sldMk cId="252242969" sldId="279"/>
            <ac:spMk id="55" creationId="{9E5AA0F1-1F34-4399-9C31-0A47F17088F2}"/>
          </ac:spMkLst>
        </pc:spChg>
        <pc:spChg chg="add mod ord">
          <ac:chgData name="Fanti Coelho Lima Rachel (Student Com20)" userId="8862ce61-50c9-4cff-bd32-4a8093408d18" providerId="ADAL" clId="{6A9027BD-570D-48FA-8F5E-9B86A61E9564}" dt="2021-05-08T18:27:24.730" v="7057" actId="164"/>
          <ac:spMkLst>
            <pc:docMk/>
            <pc:sldMk cId="252242969" sldId="279"/>
            <ac:spMk id="56" creationId="{F00431F4-5F67-4A4A-B309-6ECDEF42B010}"/>
          </ac:spMkLst>
        </pc:spChg>
        <pc:spChg chg="add del mod">
          <ac:chgData name="Fanti Coelho Lima Rachel (Student Com20)" userId="8862ce61-50c9-4cff-bd32-4a8093408d18" providerId="ADAL" clId="{6A9027BD-570D-48FA-8F5E-9B86A61E9564}" dt="2021-05-08T18:24:54.742" v="7021" actId="478"/>
          <ac:spMkLst>
            <pc:docMk/>
            <pc:sldMk cId="252242969" sldId="279"/>
            <ac:spMk id="57" creationId="{95486C7F-4DDF-4BB7-AE99-50615284DEE0}"/>
          </ac:spMkLst>
        </pc:spChg>
        <pc:spChg chg="add del mod">
          <ac:chgData name="Fanti Coelho Lima Rachel (Student Com20)" userId="8862ce61-50c9-4cff-bd32-4a8093408d18" providerId="ADAL" clId="{6A9027BD-570D-48FA-8F5E-9B86A61E9564}" dt="2021-05-08T18:24:47.501" v="7019" actId="478"/>
          <ac:spMkLst>
            <pc:docMk/>
            <pc:sldMk cId="252242969" sldId="279"/>
            <ac:spMk id="58" creationId="{F3F31758-608C-414C-BCD0-DCA058B7DFE8}"/>
          </ac:spMkLst>
        </pc:spChg>
        <pc:spChg chg="add del mod">
          <ac:chgData name="Fanti Coelho Lima Rachel (Student Com20)" userId="8862ce61-50c9-4cff-bd32-4a8093408d18" providerId="ADAL" clId="{6A9027BD-570D-48FA-8F5E-9B86A61E9564}" dt="2021-05-08T18:25:33.730" v="7029"/>
          <ac:spMkLst>
            <pc:docMk/>
            <pc:sldMk cId="252242969" sldId="279"/>
            <ac:spMk id="59" creationId="{17F46CF0-0FD0-49A8-AC3D-4692301B14B6}"/>
          </ac:spMkLst>
        </pc:spChg>
        <pc:spChg chg="add mod">
          <ac:chgData name="Fanti Coelho Lima Rachel (Student Com20)" userId="8862ce61-50c9-4cff-bd32-4a8093408d18" providerId="ADAL" clId="{6A9027BD-570D-48FA-8F5E-9B86A61E9564}" dt="2021-05-08T18:25:32.048" v="7028" actId="571"/>
          <ac:spMkLst>
            <pc:docMk/>
            <pc:sldMk cId="252242969" sldId="279"/>
            <ac:spMk id="60" creationId="{5C9B438E-A3C7-4DF4-90CE-507CB4AF2672}"/>
          </ac:spMkLst>
        </pc:spChg>
        <pc:spChg chg="add mod">
          <ac:chgData name="Fanti Coelho Lima Rachel (Student Com20)" userId="8862ce61-50c9-4cff-bd32-4a8093408d18" providerId="ADAL" clId="{6A9027BD-570D-48FA-8F5E-9B86A61E9564}" dt="2021-05-08T18:25:41.867" v="7032" actId="1076"/>
          <ac:spMkLst>
            <pc:docMk/>
            <pc:sldMk cId="252242969" sldId="279"/>
            <ac:spMk id="61" creationId="{427FEDA3-848F-4B26-9274-899013A47C2F}"/>
          </ac:spMkLst>
        </pc:spChg>
        <pc:spChg chg="add mod ord">
          <ac:chgData name="Fanti Coelho Lima Rachel (Student Com20)" userId="8862ce61-50c9-4cff-bd32-4a8093408d18" providerId="ADAL" clId="{6A9027BD-570D-48FA-8F5E-9B86A61E9564}" dt="2021-05-08T18:26:04.628" v="7040" actId="167"/>
          <ac:spMkLst>
            <pc:docMk/>
            <pc:sldMk cId="252242969" sldId="279"/>
            <ac:spMk id="62" creationId="{BDEBED69-5B3F-4099-8758-05C270832737}"/>
          </ac:spMkLst>
        </pc:spChg>
        <pc:spChg chg="add mod ord">
          <ac:chgData name="Fanti Coelho Lima Rachel (Student Com20)" userId="8862ce61-50c9-4cff-bd32-4a8093408d18" providerId="ADAL" clId="{6A9027BD-570D-48FA-8F5E-9B86A61E9564}" dt="2021-05-08T18:27:12.410" v="7054" actId="164"/>
          <ac:spMkLst>
            <pc:docMk/>
            <pc:sldMk cId="252242969" sldId="279"/>
            <ac:spMk id="63" creationId="{18E3F129-479D-49AB-AC88-9BB727AE673C}"/>
          </ac:spMkLst>
        </pc:spChg>
        <pc:grpChg chg="mod topLvl">
          <ac:chgData name="Fanti Coelho Lima Rachel (Student Com20)" userId="8862ce61-50c9-4cff-bd32-4a8093408d18" providerId="ADAL" clId="{6A9027BD-570D-48FA-8F5E-9B86A61E9564}" dt="2021-05-08T18:30:22.994" v="7065" actId="1076"/>
          <ac:grpSpMkLst>
            <pc:docMk/>
            <pc:sldMk cId="252242969" sldId="279"/>
            <ac:grpSpMk id="10" creationId="{9CC6A9EA-B09C-454F-BC61-5364652E8061}"/>
          </ac:grpSpMkLst>
        </pc:grpChg>
        <pc:grpChg chg="add del mod">
          <ac:chgData name="Fanti Coelho Lima Rachel (Student Com20)" userId="8862ce61-50c9-4cff-bd32-4a8093408d18" providerId="ADAL" clId="{6A9027BD-570D-48FA-8F5E-9B86A61E9564}" dt="2021-05-08T14:29:35.837" v="5715" actId="478"/>
          <ac:grpSpMkLst>
            <pc:docMk/>
            <pc:sldMk cId="252242969" sldId="279"/>
            <ac:grpSpMk id="18" creationId="{96F527CE-3E41-4FC7-B677-87FE8E5C7AA1}"/>
          </ac:grpSpMkLst>
        </pc:grpChg>
        <pc:grpChg chg="mod ord">
          <ac:chgData name="Fanti Coelho Lima Rachel (Student Com20)" userId="8862ce61-50c9-4cff-bd32-4a8093408d18" providerId="ADAL" clId="{6A9027BD-570D-48FA-8F5E-9B86A61E9564}" dt="2021-05-08T18:27:12.410" v="7054" actId="164"/>
          <ac:grpSpMkLst>
            <pc:docMk/>
            <pc:sldMk cId="252242969" sldId="279"/>
            <ac:grpSpMk id="45" creationId="{68AEB592-57DA-4EA4-A646-81B9DE33AA69}"/>
          </ac:grpSpMkLst>
        </pc:grpChg>
        <pc:grpChg chg="add mod">
          <ac:chgData name="Fanti Coelho Lima Rachel (Student Com20)" userId="8862ce61-50c9-4cff-bd32-4a8093408d18" providerId="ADAL" clId="{6A9027BD-570D-48FA-8F5E-9B86A61E9564}" dt="2021-05-08T18:27:24.730" v="7057" actId="164"/>
          <ac:grpSpMkLst>
            <pc:docMk/>
            <pc:sldMk cId="252242969" sldId="279"/>
            <ac:grpSpMk id="64" creationId="{0E4C1C15-6E8B-4F54-B8A6-66C28356EA59}"/>
          </ac:grpSpMkLst>
        </pc:grpChg>
        <pc:grpChg chg="add mod">
          <ac:chgData name="Fanti Coelho Lima Rachel (Student Com20)" userId="8862ce61-50c9-4cff-bd32-4a8093408d18" providerId="ADAL" clId="{6A9027BD-570D-48FA-8F5E-9B86A61E9564}" dt="2021-05-08T18:27:28.444" v="7058" actId="1076"/>
          <ac:grpSpMkLst>
            <pc:docMk/>
            <pc:sldMk cId="252242969" sldId="279"/>
            <ac:grpSpMk id="65" creationId="{967830E1-4994-4CEB-BD21-A23876E169F0}"/>
          </ac:grpSpMkLst>
        </pc:grpChg>
        <pc:graphicFrameChg chg="add del mod modGraphic">
          <ac:chgData name="Fanti Coelho Lima Rachel (Student Com20)" userId="8862ce61-50c9-4cff-bd32-4a8093408d18" providerId="ADAL" clId="{6A9027BD-570D-48FA-8F5E-9B86A61E9564}" dt="2021-05-08T14:24:40.683" v="5593" actId="18245"/>
          <ac:graphicFrameMkLst>
            <pc:docMk/>
            <pc:sldMk cId="252242969" sldId="279"/>
            <ac:graphicFrameMk id="4" creationId="{7028032C-BE11-4650-84CC-CF3645A1D2D8}"/>
          </ac:graphicFrameMkLst>
        </pc:graphicFrameChg>
        <pc:graphicFrameChg chg="add del mod modGraphic">
          <ac:chgData name="Fanti Coelho Lima Rachel (Student Com20)" userId="8862ce61-50c9-4cff-bd32-4a8093408d18" providerId="ADAL" clId="{6A9027BD-570D-48FA-8F5E-9B86A61E9564}" dt="2021-05-08T18:13:30.368" v="6847" actId="18245"/>
          <ac:graphicFrameMkLst>
            <pc:docMk/>
            <pc:sldMk cId="252242969" sldId="279"/>
            <ac:graphicFrameMk id="44" creationId="{A3542C9C-FD5D-4BD1-99EA-9A6E7231F7FC}"/>
          </ac:graphicFrameMkLst>
        </pc:graphicFrameChg>
        <pc:picChg chg="add del mod">
          <ac:chgData name="Fanti Coelho Lima Rachel (Student Com20)" userId="8862ce61-50c9-4cff-bd32-4a8093408d18" providerId="ADAL" clId="{6A9027BD-570D-48FA-8F5E-9B86A61E9564}" dt="2021-05-08T15:03:33.110" v="6115" actId="21"/>
          <ac:picMkLst>
            <pc:docMk/>
            <pc:sldMk cId="252242969" sldId="279"/>
            <ac:picMk id="6" creationId="{E98902DC-AE98-4739-B89E-D63BAB5F87CF}"/>
          </ac:picMkLst>
        </pc:picChg>
        <pc:cxnChg chg="add del mod">
          <ac:chgData name="Fanti Coelho Lima Rachel (Student Com20)" userId="8862ce61-50c9-4cff-bd32-4a8093408d18" providerId="ADAL" clId="{6A9027BD-570D-48FA-8F5E-9B86A61E9564}" dt="2021-05-08T14:31:02.458" v="5734" actId="478"/>
          <ac:cxnSpMkLst>
            <pc:docMk/>
            <pc:sldMk cId="252242969" sldId="279"/>
            <ac:cxnSpMk id="20" creationId="{1770A8CE-9F11-4EF0-8621-456F5638F248}"/>
          </ac:cxnSpMkLst>
        </pc:cxnChg>
        <pc:cxnChg chg="add del mod">
          <ac:chgData name="Fanti Coelho Lima Rachel (Student Com20)" userId="8862ce61-50c9-4cff-bd32-4a8093408d18" providerId="ADAL" clId="{6A9027BD-570D-48FA-8F5E-9B86A61E9564}" dt="2021-05-08T14:31:03.466" v="5735" actId="478"/>
          <ac:cxnSpMkLst>
            <pc:docMk/>
            <pc:sldMk cId="252242969" sldId="279"/>
            <ac:cxnSpMk id="21" creationId="{335311D3-C0E7-4CD9-97E6-FDEBDCE9C570}"/>
          </ac:cxnSpMkLst>
        </pc:cxnChg>
        <pc:cxnChg chg="add del mod">
          <ac:chgData name="Fanti Coelho Lima Rachel (Student Com20)" userId="8862ce61-50c9-4cff-bd32-4a8093408d18" providerId="ADAL" clId="{6A9027BD-570D-48FA-8F5E-9B86A61E9564}" dt="2021-05-08T14:31:14.834" v="5737" actId="478"/>
          <ac:cxnSpMkLst>
            <pc:docMk/>
            <pc:sldMk cId="252242969" sldId="279"/>
            <ac:cxnSpMk id="27" creationId="{289FA9DC-8D57-4656-A065-50EB2143B692}"/>
          </ac:cxnSpMkLst>
        </pc:cxnChg>
        <pc:cxnChg chg="add mod">
          <ac:chgData name="Fanti Coelho Lima Rachel (Student Com20)" userId="8862ce61-50c9-4cff-bd32-4a8093408d18" providerId="ADAL" clId="{6A9027BD-570D-48FA-8F5E-9B86A61E9564}" dt="2021-05-08T18:30:22.994" v="7065" actId="1076"/>
          <ac:cxnSpMkLst>
            <pc:docMk/>
            <pc:sldMk cId="252242969" sldId="279"/>
            <ac:cxnSpMk id="29" creationId="{7E27F5F6-BE35-4401-9E78-1119008F9442}"/>
          </ac:cxnSpMkLst>
        </pc:cxnChg>
        <pc:cxnChg chg="add mod">
          <ac:chgData name="Fanti Coelho Lima Rachel (Student Com20)" userId="8862ce61-50c9-4cff-bd32-4a8093408d18" providerId="ADAL" clId="{6A9027BD-570D-48FA-8F5E-9B86A61E9564}" dt="2021-05-08T18:30:22.994" v="7065" actId="1076"/>
          <ac:cxnSpMkLst>
            <pc:docMk/>
            <pc:sldMk cId="252242969" sldId="279"/>
            <ac:cxnSpMk id="30" creationId="{587587AA-06C8-467B-A4D8-034EC6D5EF5E}"/>
          </ac:cxnSpMkLst>
        </pc:cxnChg>
        <pc:cxnChg chg="add mod">
          <ac:chgData name="Fanti Coelho Lima Rachel (Student Com20)" userId="8862ce61-50c9-4cff-bd32-4a8093408d18" providerId="ADAL" clId="{6A9027BD-570D-48FA-8F5E-9B86A61E9564}" dt="2021-05-08T18:30:22.994" v="7065" actId="1076"/>
          <ac:cxnSpMkLst>
            <pc:docMk/>
            <pc:sldMk cId="252242969" sldId="279"/>
            <ac:cxnSpMk id="34" creationId="{159AF04F-3B3B-4490-9A8D-3C9C950037AC}"/>
          </ac:cxnSpMkLst>
        </pc:cxnChg>
      </pc:sldChg>
      <pc:sldChg chg="modSp new mod">
        <pc:chgData name="Fanti Coelho Lima Rachel (Student Com20)" userId="8862ce61-50c9-4cff-bd32-4a8093408d18" providerId="ADAL" clId="{6A9027BD-570D-48FA-8F5E-9B86A61E9564}" dt="2021-05-06T23:17:40.727" v="1148" actId="20577"/>
        <pc:sldMkLst>
          <pc:docMk/>
          <pc:sldMk cId="388288513" sldId="280"/>
        </pc:sldMkLst>
        <pc:spChg chg="mod">
          <ac:chgData name="Fanti Coelho Lima Rachel (Student Com20)" userId="8862ce61-50c9-4cff-bd32-4a8093408d18" providerId="ADAL" clId="{6A9027BD-570D-48FA-8F5E-9B86A61E9564}" dt="2021-05-06T23:11:49.069" v="1065"/>
          <ac:spMkLst>
            <pc:docMk/>
            <pc:sldMk cId="388288513" sldId="280"/>
            <ac:spMk id="2" creationId="{5E7C91C7-A5C3-421C-A7FE-63292407BA73}"/>
          </ac:spMkLst>
        </pc:spChg>
        <pc:spChg chg="mod">
          <ac:chgData name="Fanti Coelho Lima Rachel (Student Com20)" userId="8862ce61-50c9-4cff-bd32-4a8093408d18" providerId="ADAL" clId="{6A9027BD-570D-48FA-8F5E-9B86A61E9564}" dt="2021-05-06T23:17:40.727" v="1148" actId="20577"/>
          <ac:spMkLst>
            <pc:docMk/>
            <pc:sldMk cId="388288513" sldId="280"/>
            <ac:spMk id="3" creationId="{DF1885C4-57F3-45A3-8C61-CD48BCFBFF95}"/>
          </ac:spMkLst>
        </pc:spChg>
      </pc:sldChg>
      <pc:sldChg chg="addSp delSp modSp new mod">
        <pc:chgData name="Fanti Coelho Lima Rachel (Student Com20)" userId="8862ce61-50c9-4cff-bd32-4a8093408d18" providerId="ADAL" clId="{6A9027BD-570D-48FA-8F5E-9B86A61E9564}" dt="2021-05-06T23:16:46.485" v="1108" actId="13926"/>
        <pc:sldMkLst>
          <pc:docMk/>
          <pc:sldMk cId="4221292035" sldId="281"/>
        </pc:sldMkLst>
        <pc:spChg chg="del">
          <ac:chgData name="Fanti Coelho Lima Rachel (Student Com20)" userId="8862ce61-50c9-4cff-bd32-4a8093408d18" providerId="ADAL" clId="{6A9027BD-570D-48FA-8F5E-9B86A61E9564}" dt="2021-05-06T23:15:37.107" v="1086" actId="478"/>
          <ac:spMkLst>
            <pc:docMk/>
            <pc:sldMk cId="4221292035" sldId="281"/>
            <ac:spMk id="3" creationId="{00C5EF2A-E201-4244-8366-A6B9AF9C83FE}"/>
          </ac:spMkLst>
        </pc:spChg>
        <pc:spChg chg="add mod">
          <ac:chgData name="Fanti Coelho Lima Rachel (Student Com20)" userId="8862ce61-50c9-4cff-bd32-4a8093408d18" providerId="ADAL" clId="{6A9027BD-570D-48FA-8F5E-9B86A61E9564}" dt="2021-05-06T23:16:09.840" v="1099" actId="20577"/>
          <ac:spMkLst>
            <pc:docMk/>
            <pc:sldMk cId="4221292035" sldId="281"/>
            <ac:spMk id="4" creationId="{68E9EB56-E59A-4B33-A67F-7D24D2E0B1C8}"/>
          </ac:spMkLst>
        </pc:spChg>
        <pc:spChg chg="add mod">
          <ac:chgData name="Fanti Coelho Lima Rachel (Student Com20)" userId="8862ce61-50c9-4cff-bd32-4a8093408d18" providerId="ADAL" clId="{6A9027BD-570D-48FA-8F5E-9B86A61E9564}" dt="2021-05-06T23:16:03.133" v="1095" actId="14100"/>
          <ac:spMkLst>
            <pc:docMk/>
            <pc:sldMk cId="4221292035" sldId="281"/>
            <ac:spMk id="5" creationId="{1BFA8A0A-FFBC-4F29-B0B0-807451554486}"/>
          </ac:spMkLst>
        </pc:spChg>
        <pc:spChg chg="add mod">
          <ac:chgData name="Fanti Coelho Lima Rachel (Student Com20)" userId="8862ce61-50c9-4cff-bd32-4a8093408d18" providerId="ADAL" clId="{6A9027BD-570D-48FA-8F5E-9B86A61E9564}" dt="2021-05-06T23:16:22.060" v="1103" actId="1076"/>
          <ac:spMkLst>
            <pc:docMk/>
            <pc:sldMk cId="4221292035" sldId="281"/>
            <ac:spMk id="6" creationId="{29471AA4-DFA3-4B3B-99CE-3013E29A99D9}"/>
          </ac:spMkLst>
        </pc:spChg>
        <pc:spChg chg="add mod">
          <ac:chgData name="Fanti Coelho Lima Rachel (Student Com20)" userId="8862ce61-50c9-4cff-bd32-4a8093408d18" providerId="ADAL" clId="{6A9027BD-570D-48FA-8F5E-9B86A61E9564}" dt="2021-05-06T23:16:46.485" v="1108" actId="13926"/>
          <ac:spMkLst>
            <pc:docMk/>
            <pc:sldMk cId="4221292035" sldId="281"/>
            <ac:spMk id="7" creationId="{19A724C0-066F-4EA6-8C1D-64BF7EFB65F1}"/>
          </ac:spMkLst>
        </pc:spChg>
      </pc:sldChg>
      <pc:sldChg chg="addSp delSp modSp new mod">
        <pc:chgData name="Fanti Coelho Lima Rachel (Student Com20)" userId="8862ce61-50c9-4cff-bd32-4a8093408d18" providerId="ADAL" clId="{6A9027BD-570D-48FA-8F5E-9B86A61E9564}" dt="2021-05-06T23:32:40.921" v="1319" actId="20577"/>
        <pc:sldMkLst>
          <pc:docMk/>
          <pc:sldMk cId="589636736" sldId="282"/>
        </pc:sldMkLst>
        <pc:spChg chg="mod">
          <ac:chgData name="Fanti Coelho Lima Rachel (Student Com20)" userId="8862ce61-50c9-4cff-bd32-4a8093408d18" providerId="ADAL" clId="{6A9027BD-570D-48FA-8F5E-9B86A61E9564}" dt="2021-05-06T23:32:40.921" v="1319" actId="20577"/>
          <ac:spMkLst>
            <pc:docMk/>
            <pc:sldMk cId="589636736" sldId="282"/>
            <ac:spMk id="2" creationId="{18A5E2BE-F64C-4850-AAD7-4B72CFFDB728}"/>
          </ac:spMkLst>
        </pc:spChg>
        <pc:spChg chg="del">
          <ac:chgData name="Fanti Coelho Lima Rachel (Student Com20)" userId="8862ce61-50c9-4cff-bd32-4a8093408d18" providerId="ADAL" clId="{6A9027BD-570D-48FA-8F5E-9B86A61E9564}" dt="2021-05-06T23:26:31.787" v="1167" actId="1032"/>
          <ac:spMkLst>
            <pc:docMk/>
            <pc:sldMk cId="589636736" sldId="282"/>
            <ac:spMk id="3" creationId="{425F8884-B64E-47F3-871F-F600A69A9F07}"/>
          </ac:spMkLst>
        </pc:spChg>
        <pc:graphicFrameChg chg="add mod modGraphic">
          <ac:chgData name="Fanti Coelho Lima Rachel (Student Com20)" userId="8862ce61-50c9-4cff-bd32-4a8093408d18" providerId="ADAL" clId="{6A9027BD-570D-48FA-8F5E-9B86A61E9564}" dt="2021-05-06T23:32:25.211" v="1300" actId="208"/>
          <ac:graphicFrameMkLst>
            <pc:docMk/>
            <pc:sldMk cId="589636736" sldId="282"/>
            <ac:graphicFrameMk id="4" creationId="{75D760A2-6EB1-4E50-AD4C-8B24AEC95630}"/>
          </ac:graphicFrameMkLst>
        </pc:graphicFrameChg>
      </pc:sldChg>
      <pc:sldChg chg="new">
        <pc:chgData name="Fanti Coelho Lima Rachel (Student Com20)" userId="8862ce61-50c9-4cff-bd32-4a8093408d18" providerId="ADAL" clId="{6A9027BD-570D-48FA-8F5E-9B86A61E9564}" dt="2021-05-06T23:17:54.712" v="1150" actId="680"/>
        <pc:sldMkLst>
          <pc:docMk/>
          <pc:sldMk cId="2526510160" sldId="283"/>
        </pc:sldMkLst>
      </pc:sldChg>
      <pc:sldChg chg="modSp new mod">
        <pc:chgData name="Fanti Coelho Lima Rachel (Student Com20)" userId="8862ce61-50c9-4cff-bd32-4a8093408d18" providerId="ADAL" clId="{6A9027BD-570D-48FA-8F5E-9B86A61E9564}" dt="2021-05-06T23:33:10.972" v="1329" actId="20577"/>
        <pc:sldMkLst>
          <pc:docMk/>
          <pc:sldMk cId="3019288423" sldId="284"/>
        </pc:sldMkLst>
        <pc:spChg chg="mod">
          <ac:chgData name="Fanti Coelho Lima Rachel (Student Com20)" userId="8862ce61-50c9-4cff-bd32-4a8093408d18" providerId="ADAL" clId="{6A9027BD-570D-48FA-8F5E-9B86A61E9564}" dt="2021-05-06T23:33:10.972" v="1329" actId="20577"/>
          <ac:spMkLst>
            <pc:docMk/>
            <pc:sldMk cId="3019288423" sldId="284"/>
            <ac:spMk id="2" creationId="{3782C993-63D9-43E5-A9BF-7A69FD6CBBDF}"/>
          </ac:spMkLst>
        </pc:spChg>
      </pc:sldChg>
      <pc:sldChg chg="addSp delSp modSp new mod setBg setClrOvrMap">
        <pc:chgData name="Fanti Coelho Lima Rachel (Student Com20)" userId="8862ce61-50c9-4cff-bd32-4a8093408d18" providerId="ADAL" clId="{6A9027BD-570D-48FA-8F5E-9B86A61E9564}" dt="2021-05-06T23:40:12.873" v="1382" actId="26606"/>
        <pc:sldMkLst>
          <pc:docMk/>
          <pc:sldMk cId="3759112549" sldId="285"/>
        </pc:sldMkLst>
        <pc:spChg chg="del">
          <ac:chgData name="Fanti Coelho Lima Rachel (Student Com20)" userId="8862ce61-50c9-4cff-bd32-4a8093408d18" providerId="ADAL" clId="{6A9027BD-570D-48FA-8F5E-9B86A61E9564}" dt="2021-05-06T23:38:05.282" v="1372" actId="478"/>
          <ac:spMkLst>
            <pc:docMk/>
            <pc:sldMk cId="3759112549" sldId="285"/>
            <ac:spMk id="2" creationId="{056E1D2C-47AA-4D93-99CA-6EB079235524}"/>
          </ac:spMkLst>
        </pc:spChg>
        <pc:spChg chg="mod">
          <ac:chgData name="Fanti Coelho Lima Rachel (Student Com20)" userId="8862ce61-50c9-4cff-bd32-4a8093408d18" providerId="ADAL" clId="{6A9027BD-570D-48FA-8F5E-9B86A61E9564}" dt="2021-05-06T23:40:12.873" v="1382" actId="26606"/>
          <ac:spMkLst>
            <pc:docMk/>
            <pc:sldMk cId="3759112549" sldId="285"/>
            <ac:spMk id="3" creationId="{F0F707FC-18E7-4B02-886A-FD084B6636D6}"/>
          </ac:spMkLst>
        </pc:spChg>
        <pc:spChg chg="add del">
          <ac:chgData name="Fanti Coelho Lima Rachel (Student Com20)" userId="8862ce61-50c9-4cff-bd32-4a8093408d18" providerId="ADAL" clId="{6A9027BD-570D-48FA-8F5E-9B86A61E9564}" dt="2021-05-06T23:40:08.564" v="1380" actId="26606"/>
          <ac:spMkLst>
            <pc:docMk/>
            <pc:sldMk cId="3759112549" sldId="285"/>
            <ac:spMk id="5" creationId="{AD21898E-86C0-4C8A-A76C-DF33E844C87A}"/>
          </ac:spMkLst>
        </pc:spChg>
        <pc:spChg chg="add del">
          <ac:chgData name="Fanti Coelho Lima Rachel (Student Com20)" userId="8862ce61-50c9-4cff-bd32-4a8093408d18" providerId="ADAL" clId="{6A9027BD-570D-48FA-8F5E-9B86A61E9564}" dt="2021-05-06T23:40:08.564" v="1380" actId="26606"/>
          <ac:spMkLst>
            <pc:docMk/>
            <pc:sldMk cId="3759112549" sldId="285"/>
            <ac:spMk id="6" creationId="{5C8F04BD-D093-45D0-B54C-50FDB308B4EE}"/>
          </ac:spMkLst>
        </pc:spChg>
        <pc:spChg chg="add del">
          <ac:chgData name="Fanti Coelho Lima Rachel (Student Com20)" userId="8862ce61-50c9-4cff-bd32-4a8093408d18" providerId="ADAL" clId="{6A9027BD-570D-48FA-8F5E-9B86A61E9564}" dt="2021-05-06T23:39:46.855" v="1376" actId="26606"/>
          <ac:spMkLst>
            <pc:docMk/>
            <pc:sldMk cId="3759112549" sldId="285"/>
            <ac:spMk id="8" creationId="{5A0118C5-4F8D-4CF4-BADD-53FEACC6C42A}"/>
          </ac:spMkLst>
        </pc:spChg>
        <pc:spChg chg="add del">
          <ac:chgData name="Fanti Coelho Lima Rachel (Student Com20)" userId="8862ce61-50c9-4cff-bd32-4a8093408d18" providerId="ADAL" clId="{6A9027BD-570D-48FA-8F5E-9B86A61E9564}" dt="2021-05-06T23:40:12.873" v="1382" actId="26606"/>
          <ac:spMkLst>
            <pc:docMk/>
            <pc:sldMk cId="3759112549" sldId="285"/>
            <ac:spMk id="9" creationId="{09588DA8-065E-4F6F-8EFD-43104AB2E0CF}"/>
          </ac:spMkLst>
        </pc:spChg>
        <pc:spChg chg="add del">
          <ac:chgData name="Fanti Coelho Lima Rachel (Student Com20)" userId="8862ce61-50c9-4cff-bd32-4a8093408d18" providerId="ADAL" clId="{6A9027BD-570D-48FA-8F5E-9B86A61E9564}" dt="2021-05-06T23:39:46.855" v="1376" actId="26606"/>
          <ac:spMkLst>
            <pc:docMk/>
            <pc:sldMk cId="3759112549" sldId="285"/>
            <ac:spMk id="10" creationId="{4E0A5C5C-2A95-428E-9F6A-0D29EBD57C9F}"/>
          </ac:spMkLst>
        </pc:spChg>
        <pc:spChg chg="add del">
          <ac:chgData name="Fanti Coelho Lima Rachel (Student Com20)" userId="8862ce61-50c9-4cff-bd32-4a8093408d18" providerId="ADAL" clId="{6A9027BD-570D-48FA-8F5E-9B86A61E9564}" dt="2021-05-06T23:40:12.873" v="1382" actId="26606"/>
          <ac:spMkLst>
            <pc:docMk/>
            <pc:sldMk cId="3759112549" sldId="285"/>
            <ac:spMk id="11" creationId="{C4285719-470E-454C-AF62-8323075F1F5B}"/>
          </ac:spMkLst>
        </pc:spChg>
        <pc:spChg chg="add del">
          <ac:chgData name="Fanti Coelho Lima Rachel (Student Com20)" userId="8862ce61-50c9-4cff-bd32-4a8093408d18" providerId="ADAL" clId="{6A9027BD-570D-48FA-8F5E-9B86A61E9564}" dt="2021-05-06T23:39:46.855" v="1376" actId="26606"/>
          <ac:spMkLst>
            <pc:docMk/>
            <pc:sldMk cId="3759112549" sldId="285"/>
            <ac:spMk id="12" creationId="{1056F38F-7C4E-461D-8709-7D0024AE1F79}"/>
          </ac:spMkLst>
        </pc:spChg>
        <pc:spChg chg="add del">
          <ac:chgData name="Fanti Coelho Lima Rachel (Student Com20)" userId="8862ce61-50c9-4cff-bd32-4a8093408d18" providerId="ADAL" clId="{6A9027BD-570D-48FA-8F5E-9B86A61E9564}" dt="2021-05-06T23:40:12.873" v="1382" actId="26606"/>
          <ac:spMkLst>
            <pc:docMk/>
            <pc:sldMk cId="3759112549" sldId="285"/>
            <ac:spMk id="13" creationId="{CD9FE4EF-C4D8-49A0-B2FF-81D8DB7D8A24}"/>
          </ac:spMkLst>
        </pc:spChg>
        <pc:spChg chg="add del">
          <ac:chgData name="Fanti Coelho Lima Rachel (Student Com20)" userId="8862ce61-50c9-4cff-bd32-4a8093408d18" providerId="ADAL" clId="{6A9027BD-570D-48FA-8F5E-9B86A61E9564}" dt="2021-05-06T23:39:46.855" v="1376" actId="26606"/>
          <ac:spMkLst>
            <pc:docMk/>
            <pc:sldMk cId="3759112549" sldId="285"/>
            <ac:spMk id="14" creationId="{C7278469-3C3C-49CE-AEEE-E176A4900B78}"/>
          </ac:spMkLst>
        </pc:spChg>
        <pc:spChg chg="add del">
          <ac:chgData name="Fanti Coelho Lima Rachel (Student Com20)" userId="8862ce61-50c9-4cff-bd32-4a8093408d18" providerId="ADAL" clId="{6A9027BD-570D-48FA-8F5E-9B86A61E9564}" dt="2021-05-06T23:40:12.873" v="1382" actId="26606"/>
          <ac:spMkLst>
            <pc:docMk/>
            <pc:sldMk cId="3759112549" sldId="285"/>
            <ac:spMk id="15" creationId="{4300840D-0A0B-4512-BACA-B439D5B9C57C}"/>
          </ac:spMkLst>
        </pc:spChg>
        <pc:spChg chg="add del">
          <ac:chgData name="Fanti Coelho Lima Rachel (Student Com20)" userId="8862ce61-50c9-4cff-bd32-4a8093408d18" providerId="ADAL" clId="{6A9027BD-570D-48FA-8F5E-9B86A61E9564}" dt="2021-05-06T23:40:12.873" v="1382" actId="26606"/>
          <ac:spMkLst>
            <pc:docMk/>
            <pc:sldMk cId="3759112549" sldId="285"/>
            <ac:spMk id="17" creationId="{D2B78728-A580-49A7-84F9-6EF6F583ADE0}"/>
          </ac:spMkLst>
        </pc:spChg>
        <pc:spChg chg="add del">
          <ac:chgData name="Fanti Coelho Lima Rachel (Student Com20)" userId="8862ce61-50c9-4cff-bd32-4a8093408d18" providerId="ADAL" clId="{6A9027BD-570D-48FA-8F5E-9B86A61E9564}" dt="2021-05-06T23:40:12.873" v="1382" actId="26606"/>
          <ac:spMkLst>
            <pc:docMk/>
            <pc:sldMk cId="3759112549" sldId="285"/>
            <ac:spMk id="18" creationId="{38FAA1A1-D861-433F-88FA-1E9D6FD31D11}"/>
          </ac:spMkLst>
        </pc:spChg>
        <pc:spChg chg="add del">
          <ac:chgData name="Fanti Coelho Lima Rachel (Student Com20)" userId="8862ce61-50c9-4cff-bd32-4a8093408d18" providerId="ADAL" clId="{6A9027BD-570D-48FA-8F5E-9B86A61E9564}" dt="2021-05-06T23:40:12.873" v="1382" actId="26606"/>
          <ac:spMkLst>
            <pc:docMk/>
            <pc:sldMk cId="3759112549" sldId="285"/>
            <ac:spMk id="19" creationId="{8D71EDA1-87BF-4D5D-AB79-F346FD19278A}"/>
          </ac:spMkLst>
        </pc:spChg>
        <pc:spChg chg="add del">
          <ac:chgData name="Fanti Coelho Lima Rachel (Student Com20)" userId="8862ce61-50c9-4cff-bd32-4a8093408d18" providerId="ADAL" clId="{6A9027BD-570D-48FA-8F5E-9B86A61E9564}" dt="2021-05-06T23:39:46.855" v="1376" actId="26606"/>
          <ac:spMkLst>
            <pc:docMk/>
            <pc:sldMk cId="3759112549" sldId="285"/>
            <ac:spMk id="20" creationId="{4C6598AB-1C17-4D54-951C-A082D94ACB7A}"/>
          </ac:spMkLst>
        </pc:spChg>
        <pc:spChg chg="add del">
          <ac:chgData name="Fanti Coelho Lima Rachel (Student Com20)" userId="8862ce61-50c9-4cff-bd32-4a8093408d18" providerId="ADAL" clId="{6A9027BD-570D-48FA-8F5E-9B86A61E9564}" dt="2021-05-06T23:39:46.855" v="1376" actId="26606"/>
          <ac:spMkLst>
            <pc:docMk/>
            <pc:sldMk cId="3759112549" sldId="285"/>
            <ac:spMk id="22" creationId="{C83B66D7-137D-4AC1-B172-53D60F08BEB5}"/>
          </ac:spMkLst>
        </pc:spChg>
        <pc:spChg chg="add del">
          <ac:chgData name="Fanti Coelho Lima Rachel (Student Com20)" userId="8862ce61-50c9-4cff-bd32-4a8093408d18" providerId="ADAL" clId="{6A9027BD-570D-48FA-8F5E-9B86A61E9564}" dt="2021-05-06T23:39:46.855" v="1376" actId="26606"/>
          <ac:spMkLst>
            <pc:docMk/>
            <pc:sldMk cId="3759112549" sldId="285"/>
            <ac:spMk id="24" creationId="{F6B92503-6984-4D15-8B98-8718709B785D}"/>
          </ac:spMkLst>
        </pc:spChg>
        <pc:spChg chg="add del">
          <ac:chgData name="Fanti Coelho Lima Rachel (Student Com20)" userId="8862ce61-50c9-4cff-bd32-4a8093408d18" providerId="ADAL" clId="{6A9027BD-570D-48FA-8F5E-9B86A61E9564}" dt="2021-05-06T23:39:46.855" v="1376" actId="26606"/>
          <ac:spMkLst>
            <pc:docMk/>
            <pc:sldMk cId="3759112549" sldId="285"/>
            <ac:spMk id="26" creationId="{08DDF938-524E-4C18-A47D-C00627832366}"/>
          </ac:spMkLst>
        </pc:spChg>
        <pc:spChg chg="add del">
          <ac:chgData name="Fanti Coelho Lima Rachel (Student Com20)" userId="8862ce61-50c9-4cff-bd32-4a8093408d18" providerId="ADAL" clId="{6A9027BD-570D-48FA-8F5E-9B86A61E9564}" dt="2021-05-06T23:39:48.650" v="1378" actId="26606"/>
          <ac:spMkLst>
            <pc:docMk/>
            <pc:sldMk cId="3759112549" sldId="285"/>
            <ac:spMk id="35" creationId="{09588DA8-065E-4F6F-8EFD-43104AB2E0CF}"/>
          </ac:spMkLst>
        </pc:spChg>
        <pc:spChg chg="add del">
          <ac:chgData name="Fanti Coelho Lima Rachel (Student Com20)" userId="8862ce61-50c9-4cff-bd32-4a8093408d18" providerId="ADAL" clId="{6A9027BD-570D-48FA-8F5E-9B86A61E9564}" dt="2021-05-06T23:39:48.650" v="1378" actId="26606"/>
          <ac:spMkLst>
            <pc:docMk/>
            <pc:sldMk cId="3759112549" sldId="285"/>
            <ac:spMk id="36" creationId="{C4285719-470E-454C-AF62-8323075F1F5B}"/>
          </ac:spMkLst>
        </pc:spChg>
        <pc:spChg chg="add del">
          <ac:chgData name="Fanti Coelho Lima Rachel (Student Com20)" userId="8862ce61-50c9-4cff-bd32-4a8093408d18" providerId="ADAL" clId="{6A9027BD-570D-48FA-8F5E-9B86A61E9564}" dt="2021-05-06T23:39:48.650" v="1378" actId="26606"/>
          <ac:spMkLst>
            <pc:docMk/>
            <pc:sldMk cId="3759112549" sldId="285"/>
            <ac:spMk id="37" creationId="{CD9FE4EF-C4D8-49A0-B2FF-81D8DB7D8A24}"/>
          </ac:spMkLst>
        </pc:spChg>
        <pc:spChg chg="add del">
          <ac:chgData name="Fanti Coelho Lima Rachel (Student Com20)" userId="8862ce61-50c9-4cff-bd32-4a8093408d18" providerId="ADAL" clId="{6A9027BD-570D-48FA-8F5E-9B86A61E9564}" dt="2021-05-06T23:39:48.650" v="1378" actId="26606"/>
          <ac:spMkLst>
            <pc:docMk/>
            <pc:sldMk cId="3759112549" sldId="285"/>
            <ac:spMk id="38" creationId="{4300840D-0A0B-4512-BACA-B439D5B9C57C}"/>
          </ac:spMkLst>
        </pc:spChg>
        <pc:spChg chg="add del">
          <ac:chgData name="Fanti Coelho Lima Rachel (Student Com20)" userId="8862ce61-50c9-4cff-bd32-4a8093408d18" providerId="ADAL" clId="{6A9027BD-570D-48FA-8F5E-9B86A61E9564}" dt="2021-05-06T23:39:48.650" v="1378" actId="26606"/>
          <ac:spMkLst>
            <pc:docMk/>
            <pc:sldMk cId="3759112549" sldId="285"/>
            <ac:spMk id="39" creationId="{D2B78728-A580-49A7-84F9-6EF6F583ADE0}"/>
          </ac:spMkLst>
        </pc:spChg>
        <pc:spChg chg="add del">
          <ac:chgData name="Fanti Coelho Lima Rachel (Student Com20)" userId="8862ce61-50c9-4cff-bd32-4a8093408d18" providerId="ADAL" clId="{6A9027BD-570D-48FA-8F5E-9B86A61E9564}" dt="2021-05-06T23:39:48.650" v="1378" actId="26606"/>
          <ac:spMkLst>
            <pc:docMk/>
            <pc:sldMk cId="3759112549" sldId="285"/>
            <ac:spMk id="40" creationId="{38FAA1A1-D861-433F-88FA-1E9D6FD31D11}"/>
          </ac:spMkLst>
        </pc:spChg>
        <pc:spChg chg="add del">
          <ac:chgData name="Fanti Coelho Lima Rachel (Student Com20)" userId="8862ce61-50c9-4cff-bd32-4a8093408d18" providerId="ADAL" clId="{6A9027BD-570D-48FA-8F5E-9B86A61E9564}" dt="2021-05-06T23:39:48.650" v="1378" actId="26606"/>
          <ac:spMkLst>
            <pc:docMk/>
            <pc:sldMk cId="3759112549" sldId="285"/>
            <ac:spMk id="41" creationId="{8D71EDA1-87BF-4D5D-AB79-F346FD19278A}"/>
          </ac:spMkLst>
        </pc:spChg>
        <pc:grpChg chg="add del">
          <ac:chgData name="Fanti Coelho Lima Rachel (Student Com20)" userId="8862ce61-50c9-4cff-bd32-4a8093408d18" providerId="ADAL" clId="{6A9027BD-570D-48FA-8F5E-9B86A61E9564}" dt="2021-05-06T23:39:46.855" v="1376" actId="26606"/>
          <ac:grpSpMkLst>
            <pc:docMk/>
            <pc:sldMk cId="3759112549" sldId="285"/>
            <ac:grpSpMk id="16" creationId="{93DC754C-7E09-422D-A8BB-AF632E90DFA2}"/>
          </ac:grpSpMkLst>
        </pc:grpChg>
        <pc:grpChg chg="add del">
          <ac:chgData name="Fanti Coelho Lima Rachel (Student Com20)" userId="8862ce61-50c9-4cff-bd32-4a8093408d18" providerId="ADAL" clId="{6A9027BD-570D-48FA-8F5E-9B86A61E9564}" dt="2021-05-06T23:39:46.855" v="1376" actId="26606"/>
          <ac:grpSpMkLst>
            <pc:docMk/>
            <pc:sldMk cId="3759112549" sldId="285"/>
            <ac:grpSpMk id="28" creationId="{3773FAF5-C452-4455-9411-D6AF5EBD4CA9}"/>
          </ac:grpSpMkLst>
        </pc:grpChg>
      </pc:sldChg>
      <pc:sldChg chg="addSp delSp modSp new del mod">
        <pc:chgData name="Fanti Coelho Lima Rachel (Student Com20)" userId="8862ce61-50c9-4cff-bd32-4a8093408d18" providerId="ADAL" clId="{6A9027BD-570D-48FA-8F5E-9B86A61E9564}" dt="2021-05-07T00:06:43.606" v="1681" actId="47"/>
        <pc:sldMkLst>
          <pc:docMk/>
          <pc:sldMk cId="1533124017" sldId="286"/>
        </pc:sldMkLst>
        <pc:spChg chg="add del mod">
          <ac:chgData name="Fanti Coelho Lima Rachel (Student Com20)" userId="8862ce61-50c9-4cff-bd32-4a8093408d18" providerId="ADAL" clId="{6A9027BD-570D-48FA-8F5E-9B86A61E9564}" dt="2021-05-07T00:03:48.017" v="1645" actId="21"/>
          <ac:spMkLst>
            <pc:docMk/>
            <pc:sldMk cId="1533124017" sldId="286"/>
            <ac:spMk id="4" creationId="{54CD1499-4125-4DD7-9095-012C6AE1F0D7}"/>
          </ac:spMkLst>
        </pc:spChg>
      </pc:sldChg>
      <pc:sldChg chg="new del">
        <pc:chgData name="Fanti Coelho Lima Rachel (Student Com20)" userId="8862ce61-50c9-4cff-bd32-4a8093408d18" providerId="ADAL" clId="{6A9027BD-570D-48FA-8F5E-9B86A61E9564}" dt="2021-05-06T23:38:12.084" v="1374" actId="47"/>
        <pc:sldMkLst>
          <pc:docMk/>
          <pc:sldMk cId="2007559308" sldId="286"/>
        </pc:sldMkLst>
      </pc:sldChg>
      <pc:sldChg chg="addSp delSp modSp new del mod setBg modClrScheme chgLayout">
        <pc:chgData name="Fanti Coelho Lima Rachel (Student Com20)" userId="8862ce61-50c9-4cff-bd32-4a8093408d18" providerId="ADAL" clId="{6A9027BD-570D-48FA-8F5E-9B86A61E9564}" dt="2021-05-06T23:48:22.245" v="1397" actId="47"/>
        <pc:sldMkLst>
          <pc:docMk/>
          <pc:sldMk cId="4287093710" sldId="286"/>
        </pc:sldMkLst>
        <pc:spChg chg="add del mod ord">
          <ac:chgData name="Fanti Coelho Lima Rachel (Student Com20)" userId="8862ce61-50c9-4cff-bd32-4a8093408d18" providerId="ADAL" clId="{6A9027BD-570D-48FA-8F5E-9B86A61E9564}" dt="2021-05-06T23:48:19.030" v="1395"/>
          <ac:spMkLst>
            <pc:docMk/>
            <pc:sldMk cId="4287093710" sldId="286"/>
            <ac:spMk id="2" creationId="{AAFADE59-24CD-46A8-8CA2-E85D2410D42F}"/>
          </ac:spMkLst>
        </pc:spChg>
        <pc:spChg chg="add del mod ord">
          <ac:chgData name="Fanti Coelho Lima Rachel (Student Com20)" userId="8862ce61-50c9-4cff-bd32-4a8093408d18" providerId="ADAL" clId="{6A9027BD-570D-48FA-8F5E-9B86A61E9564}" dt="2021-05-06T23:48:19.030" v="1395"/>
          <ac:spMkLst>
            <pc:docMk/>
            <pc:sldMk cId="4287093710" sldId="286"/>
            <ac:spMk id="3" creationId="{78312CC0-DC58-4077-9D3D-60633AC2B8F0}"/>
          </ac:spMkLst>
        </pc:spChg>
        <pc:spChg chg="add del mod ord">
          <ac:chgData name="Fanti Coelho Lima Rachel (Student Com20)" userId="8862ce61-50c9-4cff-bd32-4a8093408d18" providerId="ADAL" clId="{6A9027BD-570D-48FA-8F5E-9B86A61E9564}" dt="2021-05-06T23:48:19.030" v="1395"/>
          <ac:spMkLst>
            <pc:docMk/>
            <pc:sldMk cId="4287093710" sldId="286"/>
            <ac:spMk id="4" creationId="{176BB1A4-4536-4F89-8B44-C33EF78C5081}"/>
          </ac:spMkLst>
        </pc:spChg>
        <pc:spChg chg="add del mod ord">
          <ac:chgData name="Fanti Coelho Lima Rachel (Student Com20)" userId="8862ce61-50c9-4cff-bd32-4a8093408d18" providerId="ADAL" clId="{6A9027BD-570D-48FA-8F5E-9B86A61E9564}" dt="2021-05-06T23:48:19.030" v="1395"/>
          <ac:spMkLst>
            <pc:docMk/>
            <pc:sldMk cId="4287093710" sldId="286"/>
            <ac:spMk id="5" creationId="{1EC7FD74-75FF-4E0C-879F-4719DF1FA9C4}"/>
          </ac:spMkLst>
        </pc:spChg>
        <pc:spChg chg="add del mod ord">
          <ac:chgData name="Fanti Coelho Lima Rachel (Student Com20)" userId="8862ce61-50c9-4cff-bd32-4a8093408d18" providerId="ADAL" clId="{6A9027BD-570D-48FA-8F5E-9B86A61E9564}" dt="2021-05-06T23:48:18.529" v="1394" actId="700"/>
          <ac:spMkLst>
            <pc:docMk/>
            <pc:sldMk cId="4287093710" sldId="286"/>
            <ac:spMk id="10" creationId="{BF08DF15-18E6-4BDF-8A34-03CDB09B33D1}"/>
          </ac:spMkLst>
        </pc:spChg>
        <pc:spChg chg="add del mod ord">
          <ac:chgData name="Fanti Coelho Lima Rachel (Student Com20)" userId="8862ce61-50c9-4cff-bd32-4a8093408d18" providerId="ADAL" clId="{6A9027BD-570D-48FA-8F5E-9B86A61E9564}" dt="2021-05-06T23:48:18.529" v="1394" actId="700"/>
          <ac:spMkLst>
            <pc:docMk/>
            <pc:sldMk cId="4287093710" sldId="286"/>
            <ac:spMk id="11" creationId="{3D200B75-840C-4878-A2EF-AD6211CDCBEB}"/>
          </ac:spMkLst>
        </pc:spChg>
        <pc:picChg chg="add del mod">
          <ac:chgData name="Fanti Coelho Lima Rachel (Student Com20)" userId="8862ce61-50c9-4cff-bd32-4a8093408d18" providerId="ADAL" clId="{6A9027BD-570D-48FA-8F5E-9B86A61E9564}" dt="2021-05-06T23:48:19.030" v="1395"/>
          <ac:picMkLst>
            <pc:docMk/>
            <pc:sldMk cId="4287093710" sldId="286"/>
            <ac:picMk id="6" creationId="{AED576A2-4F16-4BA2-A868-6994283E357F}"/>
          </ac:picMkLst>
        </pc:picChg>
        <pc:picChg chg="add del mod">
          <ac:chgData name="Fanti Coelho Lima Rachel (Student Com20)" userId="8862ce61-50c9-4cff-bd32-4a8093408d18" providerId="ADAL" clId="{6A9027BD-570D-48FA-8F5E-9B86A61E9564}" dt="2021-05-06T23:48:19.030" v="1395"/>
          <ac:picMkLst>
            <pc:docMk/>
            <pc:sldMk cId="4287093710" sldId="286"/>
            <ac:picMk id="7" creationId="{71B4717E-118C-4642-829C-767D16F8A1F3}"/>
          </ac:picMkLst>
        </pc:picChg>
        <pc:picChg chg="add del mod">
          <ac:chgData name="Fanti Coelho Lima Rachel (Student Com20)" userId="8862ce61-50c9-4cff-bd32-4a8093408d18" providerId="ADAL" clId="{6A9027BD-570D-48FA-8F5E-9B86A61E9564}" dt="2021-05-06T23:48:19.030" v="1395"/>
          <ac:picMkLst>
            <pc:docMk/>
            <pc:sldMk cId="4287093710" sldId="286"/>
            <ac:picMk id="8" creationId="{B47D9AAB-1924-4A4C-B635-D1C4AE49C86F}"/>
          </ac:picMkLst>
        </pc:picChg>
        <pc:picChg chg="add del mod">
          <ac:chgData name="Fanti Coelho Lima Rachel (Student Com20)" userId="8862ce61-50c9-4cff-bd32-4a8093408d18" providerId="ADAL" clId="{6A9027BD-570D-48FA-8F5E-9B86A61E9564}" dt="2021-05-06T23:48:19.030" v="1395"/>
          <ac:picMkLst>
            <pc:docMk/>
            <pc:sldMk cId="4287093710" sldId="286"/>
            <ac:picMk id="9" creationId="{510D6BA6-34A9-4E82-8AC6-95707341F729}"/>
          </ac:picMkLst>
        </pc:picChg>
        <pc:cxnChg chg="add del">
          <ac:chgData name="Fanti Coelho Lima Rachel (Student Com20)" userId="8862ce61-50c9-4cff-bd32-4a8093408d18" providerId="ADAL" clId="{6A9027BD-570D-48FA-8F5E-9B86A61E9564}" dt="2021-05-06T23:47:53.471" v="1392" actId="26606"/>
          <ac:cxnSpMkLst>
            <pc:docMk/>
            <pc:sldMk cId="4287093710" sldId="286"/>
            <ac:cxnSpMk id="14" creationId="{50DA1EB8-87CF-4588-A1FD-4756F9A28F6B}"/>
          </ac:cxnSpMkLst>
        </pc:cxnChg>
        <pc:cxnChg chg="add del">
          <ac:chgData name="Fanti Coelho Lima Rachel (Student Com20)" userId="8862ce61-50c9-4cff-bd32-4a8093408d18" providerId="ADAL" clId="{6A9027BD-570D-48FA-8F5E-9B86A61E9564}" dt="2021-05-06T23:47:53.471" v="1392" actId="26606"/>
          <ac:cxnSpMkLst>
            <pc:docMk/>
            <pc:sldMk cId="4287093710" sldId="286"/>
            <ac:cxnSpMk id="16" creationId="{D7A4E378-EA57-47B9-B1EB-58B998F6CFFB}"/>
          </ac:cxnSpMkLst>
        </pc:cxnChg>
        <pc:cxnChg chg="add del">
          <ac:chgData name="Fanti Coelho Lima Rachel (Student Com20)" userId="8862ce61-50c9-4cff-bd32-4a8093408d18" providerId="ADAL" clId="{6A9027BD-570D-48FA-8F5E-9B86A61E9564}" dt="2021-05-06T23:47:53.471" v="1392" actId="26606"/>
          <ac:cxnSpMkLst>
            <pc:docMk/>
            <pc:sldMk cId="4287093710" sldId="286"/>
            <ac:cxnSpMk id="18" creationId="{D2B31ED6-76F0-425A-9A41-C947AEF9C145}"/>
          </ac:cxnSpMkLst>
        </pc:cxnChg>
      </pc:sldChg>
      <pc:sldChg chg="addSp delSp modSp new mod ord modClrScheme addAnim delAnim modAnim chgLayout modNotesTx">
        <pc:chgData name="Fanti Coelho Lima Rachel (Student Com20)" userId="8862ce61-50c9-4cff-bd32-4a8093408d18" providerId="ADAL" clId="{6A9027BD-570D-48FA-8F5E-9B86A61E9564}" dt="2021-05-09T13:23:51.440" v="7972" actId="20577"/>
        <pc:sldMkLst>
          <pc:docMk/>
          <pc:sldMk cId="2922867730" sldId="287"/>
        </pc:sldMkLst>
        <pc:spChg chg="add mod ord">
          <ac:chgData name="Fanti Coelho Lima Rachel (Student Com20)" userId="8862ce61-50c9-4cff-bd32-4a8093408d18" providerId="ADAL" clId="{6A9027BD-570D-48FA-8F5E-9B86A61E9564}" dt="2021-05-08T14:55:42.976" v="6062" actId="166"/>
          <ac:spMkLst>
            <pc:docMk/>
            <pc:sldMk cId="2922867730" sldId="287"/>
            <ac:spMk id="2" creationId="{74B33816-6744-4B65-8595-A429FE363239}"/>
          </ac:spMkLst>
        </pc:spChg>
        <pc:spChg chg="add del mod">
          <ac:chgData name="Fanti Coelho Lima Rachel (Student Com20)" userId="8862ce61-50c9-4cff-bd32-4a8093408d18" providerId="ADAL" clId="{6A9027BD-570D-48FA-8F5E-9B86A61E9564}" dt="2021-05-08T14:41:11.095" v="5889"/>
          <ac:spMkLst>
            <pc:docMk/>
            <pc:sldMk cId="2922867730" sldId="287"/>
            <ac:spMk id="3" creationId="{3E4456C1-D2E2-4F82-89F0-46C78DE970EE}"/>
          </ac:spMkLst>
        </pc:spChg>
        <pc:spChg chg="add del mod">
          <ac:chgData name="Fanti Coelho Lima Rachel (Student Com20)" userId="8862ce61-50c9-4cff-bd32-4a8093408d18" providerId="ADAL" clId="{6A9027BD-570D-48FA-8F5E-9B86A61E9564}" dt="2021-05-07T00:05:00.707" v="1664" actId="478"/>
          <ac:spMkLst>
            <pc:docMk/>
            <pc:sldMk cId="2922867730" sldId="287"/>
            <ac:spMk id="3" creationId="{3EAA947E-12C8-4BF0-B6D2-AE9FF38728AC}"/>
          </ac:spMkLst>
        </pc:spChg>
        <pc:spChg chg="add del mod ord">
          <ac:chgData name="Fanti Coelho Lima Rachel (Student Com20)" userId="8862ce61-50c9-4cff-bd32-4a8093408d18" providerId="ADAL" clId="{6A9027BD-570D-48FA-8F5E-9B86A61E9564}" dt="2021-05-07T00:08:51.974" v="1711" actId="478"/>
          <ac:spMkLst>
            <pc:docMk/>
            <pc:sldMk cId="2922867730" sldId="287"/>
            <ac:spMk id="4" creationId="{45C5917A-78DF-48D1-89C3-C92DBA3917CB}"/>
          </ac:spMkLst>
        </pc:spChg>
        <pc:spChg chg="add mod">
          <ac:chgData name="Fanti Coelho Lima Rachel (Student Com20)" userId="8862ce61-50c9-4cff-bd32-4a8093408d18" providerId="ADAL" clId="{6A9027BD-570D-48FA-8F5E-9B86A61E9564}" dt="2021-05-08T14:54:05.407" v="6040" actId="1076"/>
          <ac:spMkLst>
            <pc:docMk/>
            <pc:sldMk cId="2922867730" sldId="287"/>
            <ac:spMk id="6" creationId="{2A052E8D-86CA-42D9-BC99-9D346931F7C0}"/>
          </ac:spMkLst>
        </pc:spChg>
        <pc:spChg chg="add del mod">
          <ac:chgData name="Fanti Coelho Lima Rachel (Student Com20)" userId="8862ce61-50c9-4cff-bd32-4a8093408d18" providerId="ADAL" clId="{6A9027BD-570D-48FA-8F5E-9B86A61E9564}" dt="2021-05-08T14:39:02.092" v="5835" actId="478"/>
          <ac:spMkLst>
            <pc:docMk/>
            <pc:sldMk cId="2922867730" sldId="287"/>
            <ac:spMk id="8" creationId="{FFB3DF08-EFE3-40BA-B65C-A3E2A785FE93}"/>
          </ac:spMkLst>
        </pc:spChg>
        <pc:spChg chg="add del mod">
          <ac:chgData name="Fanti Coelho Lima Rachel (Student Com20)" userId="8862ce61-50c9-4cff-bd32-4a8093408d18" providerId="ADAL" clId="{6A9027BD-570D-48FA-8F5E-9B86A61E9564}" dt="2021-05-08T14:39:56.953" v="5853" actId="478"/>
          <ac:spMkLst>
            <pc:docMk/>
            <pc:sldMk cId="2922867730" sldId="287"/>
            <ac:spMk id="10" creationId="{8C9696E3-CF68-4CF3-9394-44C64E35D306}"/>
          </ac:spMkLst>
        </pc:spChg>
        <pc:spChg chg="add del mod">
          <ac:chgData name="Fanti Coelho Lima Rachel (Student Com20)" userId="8862ce61-50c9-4cff-bd32-4a8093408d18" providerId="ADAL" clId="{6A9027BD-570D-48FA-8F5E-9B86A61E9564}" dt="2021-05-08T14:40:42.117" v="5869" actId="478"/>
          <ac:spMkLst>
            <pc:docMk/>
            <pc:sldMk cId="2922867730" sldId="287"/>
            <ac:spMk id="12" creationId="{6BAAACE0-4127-4D24-B2B9-CA21622A26D6}"/>
          </ac:spMkLst>
        </pc:spChg>
        <pc:spChg chg="add del mod topLvl">
          <ac:chgData name="Fanti Coelho Lima Rachel (Student Com20)" userId="8862ce61-50c9-4cff-bd32-4a8093408d18" providerId="ADAL" clId="{6A9027BD-570D-48FA-8F5E-9B86A61E9564}" dt="2021-05-08T14:41:23.950" v="5896" actId="478"/>
          <ac:spMkLst>
            <pc:docMk/>
            <pc:sldMk cId="2922867730" sldId="287"/>
            <ac:spMk id="15" creationId="{9D1FE970-13C8-4622-A6B3-BC1FF4D43319}"/>
          </ac:spMkLst>
        </pc:spChg>
        <pc:spChg chg="add del mod">
          <ac:chgData name="Fanti Coelho Lima Rachel (Student Com20)" userId="8862ce61-50c9-4cff-bd32-4a8093408d18" providerId="ADAL" clId="{6A9027BD-570D-48FA-8F5E-9B86A61E9564}" dt="2021-05-08T14:41:11.095" v="5887" actId="478"/>
          <ac:spMkLst>
            <pc:docMk/>
            <pc:sldMk cId="2922867730" sldId="287"/>
            <ac:spMk id="17" creationId="{8A4E70D2-A465-4784-93B4-60E22E3E8F93}"/>
          </ac:spMkLst>
        </pc:spChg>
        <pc:spChg chg="add del mod">
          <ac:chgData name="Fanti Coelho Lima Rachel (Student Com20)" userId="8862ce61-50c9-4cff-bd32-4a8093408d18" providerId="ADAL" clId="{6A9027BD-570D-48FA-8F5E-9B86A61E9564}" dt="2021-05-07T00:10:27.748" v="1746" actId="478"/>
          <ac:spMkLst>
            <pc:docMk/>
            <pc:sldMk cId="2922867730" sldId="287"/>
            <ac:spMk id="18" creationId="{61B39E4D-A45C-40E5-8875-C68B73E3162C}"/>
          </ac:spMkLst>
        </pc:spChg>
        <pc:spChg chg="add del mod ord">
          <ac:chgData name="Fanti Coelho Lima Rachel (Student Com20)" userId="8862ce61-50c9-4cff-bd32-4a8093408d18" providerId="ADAL" clId="{6A9027BD-570D-48FA-8F5E-9B86A61E9564}" dt="2021-05-09T13:23:02.163" v="7970" actId="20577"/>
          <ac:spMkLst>
            <pc:docMk/>
            <pc:sldMk cId="2922867730" sldId="287"/>
            <ac:spMk id="19" creationId="{C11DCDBF-12D3-4AB5-9497-F0DD649F00B1}"/>
          </ac:spMkLst>
        </pc:spChg>
        <pc:spChg chg="add del mod ord">
          <ac:chgData name="Fanti Coelho Lima Rachel (Student Com20)" userId="8862ce61-50c9-4cff-bd32-4a8093408d18" providerId="ADAL" clId="{6A9027BD-570D-48FA-8F5E-9B86A61E9564}" dt="2021-05-07T00:13:33.589" v="1826" actId="478"/>
          <ac:spMkLst>
            <pc:docMk/>
            <pc:sldMk cId="2922867730" sldId="287"/>
            <ac:spMk id="20" creationId="{259DFF62-0BFD-4269-903A-967C386B8B4D}"/>
          </ac:spMkLst>
        </pc:spChg>
        <pc:spChg chg="add del mod">
          <ac:chgData name="Fanti Coelho Lima Rachel (Student Com20)" userId="8862ce61-50c9-4cff-bd32-4a8093408d18" providerId="ADAL" clId="{6A9027BD-570D-48FA-8F5E-9B86A61E9564}" dt="2021-05-07T00:13:03.013" v="1803" actId="478"/>
          <ac:spMkLst>
            <pc:docMk/>
            <pc:sldMk cId="2922867730" sldId="287"/>
            <ac:spMk id="22" creationId="{79A5A348-AA68-413A-A4AD-D409A66AABC7}"/>
          </ac:spMkLst>
        </pc:spChg>
        <pc:spChg chg="add mod">
          <ac:chgData name="Fanti Coelho Lima Rachel (Student Com20)" userId="8862ce61-50c9-4cff-bd32-4a8093408d18" providerId="ADAL" clId="{6A9027BD-570D-48FA-8F5E-9B86A61E9564}" dt="2021-05-08T14:39:28.916" v="5844" actId="1076"/>
          <ac:spMkLst>
            <pc:docMk/>
            <pc:sldMk cId="2922867730" sldId="287"/>
            <ac:spMk id="25" creationId="{D4B4D753-D88A-4BE7-ADC5-03467CDD537D}"/>
          </ac:spMkLst>
        </pc:spChg>
        <pc:spChg chg="mod topLvl">
          <ac:chgData name="Fanti Coelho Lima Rachel (Student Com20)" userId="8862ce61-50c9-4cff-bd32-4a8093408d18" providerId="ADAL" clId="{6A9027BD-570D-48FA-8F5E-9B86A61E9564}" dt="2021-05-08T14:56:38.029" v="6068" actId="1076"/>
          <ac:spMkLst>
            <pc:docMk/>
            <pc:sldMk cId="2922867730" sldId="287"/>
            <ac:spMk id="28" creationId="{CC5FCB3B-04F7-4C27-A39C-7EA1B50B8CAF}"/>
          </ac:spMkLst>
        </pc:spChg>
        <pc:spChg chg="add mod">
          <ac:chgData name="Fanti Coelho Lima Rachel (Student Com20)" userId="8862ce61-50c9-4cff-bd32-4a8093408d18" providerId="ADAL" clId="{6A9027BD-570D-48FA-8F5E-9B86A61E9564}" dt="2021-05-09T13:23:51.440" v="7972" actId="20577"/>
          <ac:spMkLst>
            <pc:docMk/>
            <pc:sldMk cId="2922867730" sldId="287"/>
            <ac:spMk id="29" creationId="{88DEB2A3-4C0D-4438-B3B8-A8FCA4FBAD59}"/>
          </ac:spMkLst>
        </pc:spChg>
        <pc:spChg chg="add del mod">
          <ac:chgData name="Fanti Coelho Lima Rachel (Student Com20)" userId="8862ce61-50c9-4cff-bd32-4a8093408d18" providerId="ADAL" clId="{6A9027BD-570D-48FA-8F5E-9B86A61E9564}" dt="2021-05-08T14:39:45.352" v="5847" actId="478"/>
          <ac:spMkLst>
            <pc:docMk/>
            <pc:sldMk cId="2922867730" sldId="287"/>
            <ac:spMk id="33" creationId="{B9335E8D-28C4-493D-8631-A9E5EA56B516}"/>
          </ac:spMkLst>
        </pc:spChg>
        <pc:spChg chg="mod topLvl">
          <ac:chgData name="Fanti Coelho Lima Rachel (Student Com20)" userId="8862ce61-50c9-4cff-bd32-4a8093408d18" providerId="ADAL" clId="{6A9027BD-570D-48FA-8F5E-9B86A61E9564}" dt="2021-05-08T14:07:32.548" v="5436" actId="1076"/>
          <ac:spMkLst>
            <pc:docMk/>
            <pc:sldMk cId="2922867730" sldId="287"/>
            <ac:spMk id="34" creationId="{3B27E825-BA36-496F-9D5C-BDC37A02C1E8}"/>
          </ac:spMkLst>
        </pc:spChg>
        <pc:spChg chg="add del mod">
          <ac:chgData name="Fanti Coelho Lima Rachel (Student Com20)" userId="8862ce61-50c9-4cff-bd32-4a8093408d18" providerId="ADAL" clId="{6A9027BD-570D-48FA-8F5E-9B86A61E9564}" dt="2021-05-08T14:39:02.092" v="5837"/>
          <ac:spMkLst>
            <pc:docMk/>
            <pc:sldMk cId="2922867730" sldId="287"/>
            <ac:spMk id="35" creationId="{8B531AB5-0B0A-4FDC-9529-284A588D8960}"/>
          </ac:spMkLst>
        </pc:spChg>
        <pc:spChg chg="add del mod">
          <ac:chgData name="Fanti Coelho Lima Rachel (Student Com20)" userId="8862ce61-50c9-4cff-bd32-4a8093408d18" providerId="ADAL" clId="{6A9027BD-570D-48FA-8F5E-9B86A61E9564}" dt="2021-05-07T23:30:46.456" v="4767" actId="478"/>
          <ac:spMkLst>
            <pc:docMk/>
            <pc:sldMk cId="2922867730" sldId="287"/>
            <ac:spMk id="36" creationId="{5E49FA24-3A9D-4E9B-AE91-127FF09D1A4A}"/>
          </ac:spMkLst>
        </pc:spChg>
        <pc:spChg chg="mod topLvl">
          <ac:chgData name="Fanti Coelho Lima Rachel (Student Com20)" userId="8862ce61-50c9-4cff-bd32-4a8093408d18" providerId="ADAL" clId="{6A9027BD-570D-48FA-8F5E-9B86A61E9564}" dt="2021-05-08T14:48:05.070" v="5982" actId="1076"/>
          <ac:spMkLst>
            <pc:docMk/>
            <pc:sldMk cId="2922867730" sldId="287"/>
            <ac:spMk id="37" creationId="{2EB32772-C05D-4B1F-8013-C4C7293A64E1}"/>
          </ac:spMkLst>
        </pc:spChg>
        <pc:spChg chg="add del mod">
          <ac:chgData name="Fanti Coelho Lima Rachel (Student Com20)" userId="8862ce61-50c9-4cff-bd32-4a8093408d18" providerId="ADAL" clId="{6A9027BD-570D-48FA-8F5E-9B86A61E9564}" dt="2021-05-07T23:33:09.752" v="4797" actId="478"/>
          <ac:spMkLst>
            <pc:docMk/>
            <pc:sldMk cId="2922867730" sldId="287"/>
            <ac:spMk id="38" creationId="{A6E8EE1F-E469-422B-A0DF-4114F9DD09FA}"/>
          </ac:spMkLst>
        </pc:spChg>
        <pc:spChg chg="add del mod">
          <ac:chgData name="Fanti Coelho Lima Rachel (Student Com20)" userId="8862ce61-50c9-4cff-bd32-4a8093408d18" providerId="ADAL" clId="{6A9027BD-570D-48FA-8F5E-9B86A61E9564}" dt="2021-05-07T23:31:56.842" v="4780" actId="478"/>
          <ac:spMkLst>
            <pc:docMk/>
            <pc:sldMk cId="2922867730" sldId="287"/>
            <ac:spMk id="39" creationId="{67DF183E-3F7E-4E45-A64E-F3705BCF58C7}"/>
          </ac:spMkLst>
        </pc:spChg>
        <pc:spChg chg="mod topLvl">
          <ac:chgData name="Fanti Coelho Lima Rachel (Student Com20)" userId="8862ce61-50c9-4cff-bd32-4a8093408d18" providerId="ADAL" clId="{6A9027BD-570D-48FA-8F5E-9B86A61E9564}" dt="2021-05-08T14:36:19.251" v="5809" actId="1076"/>
          <ac:spMkLst>
            <pc:docMk/>
            <pc:sldMk cId="2922867730" sldId="287"/>
            <ac:spMk id="40" creationId="{B30E0E95-31C6-4C06-A9F0-0C4C5A3C7EBC}"/>
          </ac:spMkLst>
        </pc:spChg>
        <pc:spChg chg="add del mod">
          <ac:chgData name="Fanti Coelho Lima Rachel (Student Com20)" userId="8862ce61-50c9-4cff-bd32-4a8093408d18" providerId="ADAL" clId="{6A9027BD-570D-48FA-8F5E-9B86A61E9564}" dt="2021-05-08T14:40:42.117" v="5871"/>
          <ac:spMkLst>
            <pc:docMk/>
            <pc:sldMk cId="2922867730" sldId="287"/>
            <ac:spMk id="41" creationId="{5A4D5DED-3650-4F89-938B-102068AC96E7}"/>
          </ac:spMkLst>
        </pc:spChg>
        <pc:spChg chg="add del mod">
          <ac:chgData name="Fanti Coelho Lima Rachel (Student Com20)" userId="8862ce61-50c9-4cff-bd32-4a8093408d18" providerId="ADAL" clId="{6A9027BD-570D-48FA-8F5E-9B86A61E9564}" dt="2021-05-08T14:41:11.095" v="5891"/>
          <ac:spMkLst>
            <pc:docMk/>
            <pc:sldMk cId="2922867730" sldId="287"/>
            <ac:spMk id="42" creationId="{F0CA41E4-5781-488B-B937-884463526F6C}"/>
          </ac:spMkLst>
        </pc:spChg>
        <pc:spChg chg="add del mod">
          <ac:chgData name="Fanti Coelho Lima Rachel (Student Com20)" userId="8862ce61-50c9-4cff-bd32-4a8093408d18" providerId="ADAL" clId="{6A9027BD-570D-48FA-8F5E-9B86A61E9564}" dt="2021-05-08T14:45:51.227" v="5952" actId="478"/>
          <ac:spMkLst>
            <pc:docMk/>
            <pc:sldMk cId="2922867730" sldId="287"/>
            <ac:spMk id="59" creationId="{23E7D36B-ED5F-4B59-B00F-393135C96E3D}"/>
          </ac:spMkLst>
        </pc:spChg>
        <pc:spChg chg="add del mod">
          <ac:chgData name="Fanti Coelho Lima Rachel (Student Com20)" userId="8862ce61-50c9-4cff-bd32-4a8093408d18" providerId="ADAL" clId="{6A9027BD-570D-48FA-8F5E-9B86A61E9564}" dt="2021-05-07T01:13:50.439" v="2191" actId="478"/>
          <ac:spMkLst>
            <pc:docMk/>
            <pc:sldMk cId="2922867730" sldId="287"/>
            <ac:spMk id="59" creationId="{3E0BA17F-D206-42E4-8E66-C6E3CE12CA76}"/>
          </ac:spMkLst>
        </pc:spChg>
        <pc:spChg chg="add mod">
          <ac:chgData name="Fanti Coelho Lima Rachel (Student Com20)" userId="8862ce61-50c9-4cff-bd32-4a8093408d18" providerId="ADAL" clId="{6A9027BD-570D-48FA-8F5E-9B86A61E9564}" dt="2021-05-07T23:00:17.897" v="3863" actId="1076"/>
          <ac:spMkLst>
            <pc:docMk/>
            <pc:sldMk cId="2922867730" sldId="287"/>
            <ac:spMk id="61" creationId="{D1733E37-D5AB-4435-9052-5B1DE32B75A8}"/>
          </ac:spMkLst>
        </pc:spChg>
        <pc:spChg chg="add del mod">
          <ac:chgData name="Fanti Coelho Lima Rachel (Student Com20)" userId="8862ce61-50c9-4cff-bd32-4a8093408d18" providerId="ADAL" clId="{6A9027BD-570D-48FA-8F5E-9B86A61E9564}" dt="2021-05-07T01:12:54.740" v="2168" actId="21"/>
          <ac:spMkLst>
            <pc:docMk/>
            <pc:sldMk cId="2922867730" sldId="287"/>
            <ac:spMk id="62" creationId="{31A59F3C-4F14-42D6-BED7-C4AB0C3927C0}"/>
          </ac:spMkLst>
        </pc:spChg>
        <pc:spChg chg="add mod">
          <ac:chgData name="Fanti Coelho Lima Rachel (Student Com20)" userId="8862ce61-50c9-4cff-bd32-4a8093408d18" providerId="ADAL" clId="{6A9027BD-570D-48FA-8F5E-9B86A61E9564}" dt="2021-05-08T14:54:08.510" v="6041" actId="1076"/>
          <ac:spMkLst>
            <pc:docMk/>
            <pc:sldMk cId="2922867730" sldId="287"/>
            <ac:spMk id="63" creationId="{D2147B8A-BBF5-4FCF-B0AC-A7AE65B9F22A}"/>
          </ac:spMkLst>
        </pc:spChg>
        <pc:spChg chg="add mod">
          <ac:chgData name="Fanti Coelho Lima Rachel (Student Com20)" userId="8862ce61-50c9-4cff-bd32-4a8093408d18" providerId="ADAL" clId="{6A9027BD-570D-48FA-8F5E-9B86A61E9564}" dt="2021-05-08T14:54:00.124" v="6039" actId="404"/>
          <ac:spMkLst>
            <pc:docMk/>
            <pc:sldMk cId="2922867730" sldId="287"/>
            <ac:spMk id="64" creationId="{F5AFD313-25E3-4050-A76A-AAD35A65E34A}"/>
          </ac:spMkLst>
        </pc:spChg>
        <pc:spChg chg="add mod">
          <ac:chgData name="Fanti Coelho Lima Rachel (Student Com20)" userId="8862ce61-50c9-4cff-bd32-4a8093408d18" providerId="ADAL" clId="{6A9027BD-570D-48FA-8F5E-9B86A61E9564}" dt="2021-05-08T14:55:24.428" v="6059" actId="164"/>
          <ac:spMkLst>
            <pc:docMk/>
            <pc:sldMk cId="2922867730" sldId="287"/>
            <ac:spMk id="69" creationId="{32080617-63B2-4FA0-9AB3-3A53420ECACB}"/>
          </ac:spMkLst>
        </pc:spChg>
        <pc:spChg chg="add mod">
          <ac:chgData name="Fanti Coelho Lima Rachel (Student Com20)" userId="8862ce61-50c9-4cff-bd32-4a8093408d18" providerId="ADAL" clId="{6A9027BD-570D-48FA-8F5E-9B86A61E9564}" dt="2021-05-08T14:55:24.428" v="6059" actId="164"/>
          <ac:spMkLst>
            <pc:docMk/>
            <pc:sldMk cId="2922867730" sldId="287"/>
            <ac:spMk id="71" creationId="{A3DFB01A-8044-484E-8BC2-ECB5E9637A0F}"/>
          </ac:spMkLst>
        </pc:spChg>
        <pc:spChg chg="add mod">
          <ac:chgData name="Fanti Coelho Lima Rachel (Student Com20)" userId="8862ce61-50c9-4cff-bd32-4a8093408d18" providerId="ADAL" clId="{6A9027BD-570D-48FA-8F5E-9B86A61E9564}" dt="2021-05-08T14:55:30.549" v="6060" actId="164"/>
          <ac:spMkLst>
            <pc:docMk/>
            <pc:sldMk cId="2922867730" sldId="287"/>
            <ac:spMk id="73" creationId="{58D35C4E-A289-43CF-91B8-B5DB2E5259DC}"/>
          </ac:spMkLst>
        </pc:spChg>
        <pc:spChg chg="add mod">
          <ac:chgData name="Fanti Coelho Lima Rachel (Student Com20)" userId="8862ce61-50c9-4cff-bd32-4a8093408d18" providerId="ADAL" clId="{6A9027BD-570D-48FA-8F5E-9B86A61E9564}" dt="2021-05-09T13:16:16.003" v="7928" actId="207"/>
          <ac:spMkLst>
            <pc:docMk/>
            <pc:sldMk cId="2922867730" sldId="287"/>
            <ac:spMk id="75" creationId="{70D36E19-0018-4D9C-B0F3-1B72951EA189}"/>
          </ac:spMkLst>
        </pc:spChg>
        <pc:spChg chg="add mod">
          <ac:chgData name="Fanti Coelho Lima Rachel (Student Com20)" userId="8862ce61-50c9-4cff-bd32-4a8093408d18" providerId="ADAL" clId="{6A9027BD-570D-48FA-8F5E-9B86A61E9564}" dt="2021-05-09T13:17:02.552" v="7929" actId="1076"/>
          <ac:spMkLst>
            <pc:docMk/>
            <pc:sldMk cId="2922867730" sldId="287"/>
            <ac:spMk id="77" creationId="{33B9E45E-F6CF-4C25-918F-9E774E554136}"/>
          </ac:spMkLst>
        </pc:spChg>
        <pc:grpChg chg="add mod topLvl">
          <ac:chgData name="Fanti Coelho Lima Rachel (Student Com20)" userId="8862ce61-50c9-4cff-bd32-4a8093408d18" providerId="ADAL" clId="{6A9027BD-570D-48FA-8F5E-9B86A61E9564}" dt="2021-05-08T14:55:37.067" v="6061" actId="164"/>
          <ac:grpSpMkLst>
            <pc:docMk/>
            <pc:sldMk cId="2922867730" sldId="287"/>
            <ac:grpSpMk id="4" creationId="{4F2E6ECC-7362-41DF-80A2-A466A8DB746B}"/>
          </ac:grpSpMkLst>
        </pc:grpChg>
        <pc:grpChg chg="add del mod">
          <ac:chgData name="Fanti Coelho Lima Rachel (Student Com20)" userId="8862ce61-50c9-4cff-bd32-4a8093408d18" providerId="ADAL" clId="{6A9027BD-570D-48FA-8F5E-9B86A61E9564}" dt="2021-05-08T14:41:23.950" v="5896" actId="478"/>
          <ac:grpSpMkLst>
            <pc:docMk/>
            <pc:sldMk cId="2922867730" sldId="287"/>
            <ac:grpSpMk id="5" creationId="{F92A790A-BC11-4D85-A1DF-AA4402F78CE1}"/>
          </ac:grpSpMkLst>
        </pc:grpChg>
        <pc:grpChg chg="add mod">
          <ac:chgData name="Fanti Coelho Lima Rachel (Student Com20)" userId="8862ce61-50c9-4cff-bd32-4a8093408d18" providerId="ADAL" clId="{6A9027BD-570D-48FA-8F5E-9B86A61E9564}" dt="2021-05-08T14:54:00.124" v="6039" actId="404"/>
          <ac:grpSpMkLst>
            <pc:docMk/>
            <pc:sldMk cId="2922867730" sldId="287"/>
            <ac:grpSpMk id="7" creationId="{A5CBA112-E807-4F85-9242-4FA25F3AD630}"/>
          </ac:grpSpMkLst>
        </pc:grpChg>
        <pc:grpChg chg="add mod">
          <ac:chgData name="Fanti Coelho Lima Rachel (Student Com20)" userId="8862ce61-50c9-4cff-bd32-4a8093408d18" providerId="ADAL" clId="{6A9027BD-570D-48FA-8F5E-9B86A61E9564}" dt="2021-05-08T14:11:57.274" v="5459" actId="164"/>
          <ac:grpSpMkLst>
            <pc:docMk/>
            <pc:sldMk cId="2922867730" sldId="287"/>
            <ac:grpSpMk id="9" creationId="{A997CF97-4BAF-4D8E-94C0-0CE9E5E5F273}"/>
          </ac:grpSpMkLst>
        </pc:grpChg>
        <pc:grpChg chg="add mod">
          <ac:chgData name="Fanti Coelho Lima Rachel (Student Com20)" userId="8862ce61-50c9-4cff-bd32-4a8093408d18" providerId="ADAL" clId="{6A9027BD-570D-48FA-8F5E-9B86A61E9564}" dt="2021-05-08T14:55:24.428" v="6059" actId="164"/>
          <ac:grpSpMkLst>
            <pc:docMk/>
            <pc:sldMk cId="2922867730" sldId="287"/>
            <ac:grpSpMk id="11" creationId="{AC5C3B9E-F134-414F-A077-55B122340570}"/>
          </ac:grpSpMkLst>
        </pc:grpChg>
        <pc:grpChg chg="add mod">
          <ac:chgData name="Fanti Coelho Lima Rachel (Student Com20)" userId="8862ce61-50c9-4cff-bd32-4a8093408d18" providerId="ADAL" clId="{6A9027BD-570D-48FA-8F5E-9B86A61E9564}" dt="2021-05-07T23:53:46.998" v="4846" actId="164"/>
          <ac:grpSpMkLst>
            <pc:docMk/>
            <pc:sldMk cId="2922867730" sldId="287"/>
            <ac:grpSpMk id="26" creationId="{AD449047-D62F-4C72-B745-3715D98CE9B3}"/>
          </ac:grpSpMkLst>
        </pc:grpChg>
        <pc:grpChg chg="add del mod">
          <ac:chgData name="Fanti Coelho Lima Rachel (Student Com20)" userId="8862ce61-50c9-4cff-bd32-4a8093408d18" providerId="ADAL" clId="{6A9027BD-570D-48FA-8F5E-9B86A61E9564}" dt="2021-05-07T00:16:12.053" v="1858" actId="478"/>
          <ac:grpSpMkLst>
            <pc:docMk/>
            <pc:sldMk cId="2922867730" sldId="287"/>
            <ac:grpSpMk id="27" creationId="{DC425AEE-D760-481A-BF2C-838C907AAEAF}"/>
          </ac:grpSpMkLst>
        </pc:grpChg>
        <pc:grpChg chg="add mod">
          <ac:chgData name="Fanti Coelho Lima Rachel (Student Com20)" userId="8862ce61-50c9-4cff-bd32-4a8093408d18" providerId="ADAL" clId="{6A9027BD-570D-48FA-8F5E-9B86A61E9564}" dt="2021-05-07T23:53:46.998" v="4846" actId="164"/>
          <ac:grpSpMkLst>
            <pc:docMk/>
            <pc:sldMk cId="2922867730" sldId="287"/>
            <ac:grpSpMk id="32" creationId="{6B24B56B-7F69-45F6-9A66-6C0D1798DCA5}"/>
          </ac:grpSpMkLst>
        </pc:grpChg>
        <pc:grpChg chg="add del mod">
          <ac:chgData name="Fanti Coelho Lima Rachel (Student Com20)" userId="8862ce61-50c9-4cff-bd32-4a8093408d18" providerId="ADAL" clId="{6A9027BD-570D-48FA-8F5E-9B86A61E9564}" dt="2021-05-07T00:43:47.737" v="1889" actId="478"/>
          <ac:grpSpMkLst>
            <pc:docMk/>
            <pc:sldMk cId="2922867730" sldId="287"/>
            <ac:grpSpMk id="33" creationId="{5B5C1706-28EA-4F01-9EA3-BAC0808C7BAF}"/>
          </ac:grpSpMkLst>
        </pc:grpChg>
        <pc:grpChg chg="add del mod">
          <ac:chgData name="Fanti Coelho Lima Rachel (Student Com20)" userId="8862ce61-50c9-4cff-bd32-4a8093408d18" providerId="ADAL" clId="{6A9027BD-570D-48FA-8F5E-9B86A61E9564}" dt="2021-05-07T00:52:39.519" v="1946" actId="478"/>
          <ac:grpSpMkLst>
            <pc:docMk/>
            <pc:sldMk cId="2922867730" sldId="287"/>
            <ac:grpSpMk id="36" creationId="{8DEFB01B-E1B1-4E79-8215-E72A1455CEC5}"/>
          </ac:grpSpMkLst>
        </pc:grpChg>
        <pc:grpChg chg="add del mod">
          <ac:chgData name="Fanti Coelho Lima Rachel (Student Com20)" userId="8862ce61-50c9-4cff-bd32-4a8093408d18" providerId="ADAL" clId="{6A9027BD-570D-48FA-8F5E-9B86A61E9564}" dt="2021-05-07T00:51:29.979" v="1922" actId="478"/>
          <ac:grpSpMkLst>
            <pc:docMk/>
            <pc:sldMk cId="2922867730" sldId="287"/>
            <ac:grpSpMk id="39" creationId="{AE3119D5-B31B-4969-8440-7352333AFC81}"/>
          </ac:grpSpMkLst>
        </pc:grpChg>
        <pc:grpChg chg="add mod">
          <ac:chgData name="Fanti Coelho Lima Rachel (Student Com20)" userId="8862ce61-50c9-4cff-bd32-4a8093408d18" providerId="ADAL" clId="{6A9027BD-570D-48FA-8F5E-9B86A61E9564}" dt="2021-05-07T23:53:46.998" v="4846" actId="164"/>
          <ac:grpSpMkLst>
            <pc:docMk/>
            <pc:sldMk cId="2922867730" sldId="287"/>
            <ac:grpSpMk id="48" creationId="{13653BE3-416D-4D67-9F08-519C18832686}"/>
          </ac:grpSpMkLst>
        </pc:grpChg>
        <pc:grpChg chg="add mod">
          <ac:chgData name="Fanti Coelho Lima Rachel (Student Com20)" userId="8862ce61-50c9-4cff-bd32-4a8093408d18" providerId="ADAL" clId="{6A9027BD-570D-48FA-8F5E-9B86A61E9564}" dt="2021-05-08T12:40:45.195" v="4850" actId="164"/>
          <ac:grpSpMkLst>
            <pc:docMk/>
            <pc:sldMk cId="2922867730" sldId="287"/>
            <ac:grpSpMk id="57" creationId="{4BADF4E4-C9E0-43AE-849C-BE9752FE4280}"/>
          </ac:grpSpMkLst>
        </pc:grpChg>
        <pc:grpChg chg="add mod">
          <ac:chgData name="Fanti Coelho Lima Rachel (Student Com20)" userId="8862ce61-50c9-4cff-bd32-4a8093408d18" providerId="ADAL" clId="{6A9027BD-570D-48FA-8F5E-9B86A61E9564}" dt="2021-05-08T12:40:45.195" v="4850" actId="164"/>
          <ac:grpSpMkLst>
            <pc:docMk/>
            <pc:sldMk cId="2922867730" sldId="287"/>
            <ac:grpSpMk id="58" creationId="{9FEA2297-8300-4B2F-872D-5A77BB7DD344}"/>
          </ac:grpSpMkLst>
        </pc:grpChg>
        <pc:grpChg chg="add del mod">
          <ac:chgData name="Fanti Coelho Lima Rachel (Student Com20)" userId="8862ce61-50c9-4cff-bd32-4a8093408d18" providerId="ADAL" clId="{6A9027BD-570D-48FA-8F5E-9B86A61E9564}" dt="2021-05-08T15:00:02.765" v="6106" actId="164"/>
          <ac:grpSpMkLst>
            <pc:docMk/>
            <pc:sldMk cId="2922867730" sldId="287"/>
            <ac:grpSpMk id="67" creationId="{F6785F55-C33C-41B3-BC5D-9CD630BF34ED}"/>
          </ac:grpSpMkLst>
        </pc:grpChg>
        <pc:grpChg chg="add mod">
          <ac:chgData name="Fanti Coelho Lima Rachel (Student Com20)" userId="8862ce61-50c9-4cff-bd32-4a8093408d18" providerId="ADAL" clId="{6A9027BD-570D-48FA-8F5E-9B86A61E9564}" dt="2021-05-08T14:55:30.549" v="6060" actId="164"/>
          <ac:grpSpMkLst>
            <pc:docMk/>
            <pc:sldMk cId="2922867730" sldId="287"/>
            <ac:grpSpMk id="78" creationId="{378B52DE-953D-40B5-86E9-16118D8F01D3}"/>
          </ac:grpSpMkLst>
        </pc:grpChg>
        <pc:grpChg chg="add mod">
          <ac:chgData name="Fanti Coelho Lima Rachel (Student Com20)" userId="8862ce61-50c9-4cff-bd32-4a8093408d18" providerId="ADAL" clId="{6A9027BD-570D-48FA-8F5E-9B86A61E9564}" dt="2021-05-08T14:55:30.549" v="6060" actId="164"/>
          <ac:grpSpMkLst>
            <pc:docMk/>
            <pc:sldMk cId="2922867730" sldId="287"/>
            <ac:grpSpMk id="79" creationId="{CC4AA0AD-D50D-49A9-A92C-CAF4B7980D03}"/>
          </ac:grpSpMkLst>
        </pc:grpChg>
        <pc:grpChg chg="add mod">
          <ac:chgData name="Fanti Coelho Lima Rachel (Student Com20)" userId="8862ce61-50c9-4cff-bd32-4a8093408d18" providerId="ADAL" clId="{6A9027BD-570D-48FA-8F5E-9B86A61E9564}" dt="2021-05-08T14:55:37.067" v="6061" actId="164"/>
          <ac:grpSpMkLst>
            <pc:docMk/>
            <pc:sldMk cId="2922867730" sldId="287"/>
            <ac:grpSpMk id="80" creationId="{549B8380-1BEE-4F50-83E5-E8C4279BE039}"/>
          </ac:grpSpMkLst>
        </pc:grpChg>
        <pc:grpChg chg="add mod">
          <ac:chgData name="Fanti Coelho Lima Rachel (Student Com20)" userId="8862ce61-50c9-4cff-bd32-4a8093408d18" providerId="ADAL" clId="{6A9027BD-570D-48FA-8F5E-9B86A61E9564}" dt="2021-05-08T15:00:02.765" v="6106" actId="164"/>
          <ac:grpSpMkLst>
            <pc:docMk/>
            <pc:sldMk cId="2922867730" sldId="287"/>
            <ac:grpSpMk id="88" creationId="{DCCF0819-DBE2-406D-894E-F9D31B38B5B4}"/>
          </ac:grpSpMkLst>
        </pc:grpChg>
        <pc:picChg chg="mod ord modCrop">
          <ac:chgData name="Fanti Coelho Lima Rachel (Student Com20)" userId="8862ce61-50c9-4cff-bd32-4a8093408d18" providerId="ADAL" clId="{6A9027BD-570D-48FA-8F5E-9B86A61E9564}" dt="2021-05-08T14:11:57.274" v="5459" actId="164"/>
          <ac:picMkLst>
            <pc:docMk/>
            <pc:sldMk cId="2922867730" sldId="287"/>
            <ac:picMk id="13" creationId="{7E00FEDC-C5E9-4E5B-87A7-CA87BCF33CE6}"/>
          </ac:picMkLst>
        </pc:picChg>
        <pc:picChg chg="add mod ord">
          <ac:chgData name="Fanti Coelho Lima Rachel (Student Com20)" userId="8862ce61-50c9-4cff-bd32-4a8093408d18" providerId="ADAL" clId="{6A9027BD-570D-48FA-8F5E-9B86A61E9564}" dt="2021-05-08T14:39:28.916" v="5844" actId="1076"/>
          <ac:picMkLst>
            <pc:docMk/>
            <pc:sldMk cId="2922867730" sldId="287"/>
            <ac:picMk id="24" creationId="{4F11127F-E4DC-4839-9AA3-CD4689E5A36A}"/>
          </ac:picMkLst>
        </pc:picChg>
        <pc:picChg chg="del mod topLvl">
          <ac:chgData name="Fanti Coelho Lima Rachel (Student Com20)" userId="8862ce61-50c9-4cff-bd32-4a8093408d18" providerId="ADAL" clId="{6A9027BD-570D-48FA-8F5E-9B86A61E9564}" dt="2021-05-07T00:16:12.053" v="1858" actId="478"/>
          <ac:picMkLst>
            <pc:docMk/>
            <pc:sldMk cId="2922867730" sldId="287"/>
            <ac:picMk id="29" creationId="{C71C5507-6A7C-4708-A9B7-838763F4FF4D}"/>
          </ac:picMkLst>
        </pc:picChg>
        <pc:picChg chg="add mod">
          <ac:chgData name="Fanti Coelho Lima Rachel (Student Com20)" userId="8862ce61-50c9-4cff-bd32-4a8093408d18" providerId="ADAL" clId="{6A9027BD-570D-48FA-8F5E-9B86A61E9564}" dt="2021-05-08T14:56:38.029" v="6068" actId="1076"/>
          <ac:picMkLst>
            <pc:docMk/>
            <pc:sldMk cId="2922867730" sldId="287"/>
            <ac:picMk id="31" creationId="{32E68419-51D5-4FBB-8D39-75FFD4949AA9}"/>
          </ac:picMkLst>
        </pc:picChg>
        <pc:picChg chg="del mod topLvl">
          <ac:chgData name="Fanti Coelho Lima Rachel (Student Com20)" userId="8862ce61-50c9-4cff-bd32-4a8093408d18" providerId="ADAL" clId="{6A9027BD-570D-48FA-8F5E-9B86A61E9564}" dt="2021-05-07T00:43:47.737" v="1889" actId="478"/>
          <ac:picMkLst>
            <pc:docMk/>
            <pc:sldMk cId="2922867730" sldId="287"/>
            <ac:picMk id="35" creationId="{FCA71049-5EB5-47C9-B56C-6E73931F52B2}"/>
          </ac:picMkLst>
        </pc:picChg>
        <pc:picChg chg="del mod topLvl">
          <ac:chgData name="Fanti Coelho Lima Rachel (Student Com20)" userId="8862ce61-50c9-4cff-bd32-4a8093408d18" providerId="ADAL" clId="{6A9027BD-570D-48FA-8F5E-9B86A61E9564}" dt="2021-05-07T00:52:39.519" v="1946" actId="478"/>
          <ac:picMkLst>
            <pc:docMk/>
            <pc:sldMk cId="2922867730" sldId="287"/>
            <ac:picMk id="38" creationId="{37A70F96-70B3-45DC-A582-729F37B3E0A0}"/>
          </ac:picMkLst>
        </pc:picChg>
        <pc:picChg chg="del mod topLvl">
          <ac:chgData name="Fanti Coelho Lima Rachel (Student Com20)" userId="8862ce61-50c9-4cff-bd32-4a8093408d18" providerId="ADAL" clId="{6A9027BD-570D-48FA-8F5E-9B86A61E9564}" dt="2021-05-07T00:51:29.979" v="1922" actId="478"/>
          <ac:picMkLst>
            <pc:docMk/>
            <pc:sldMk cId="2922867730" sldId="287"/>
            <ac:picMk id="41" creationId="{2E78AA6E-9AA7-485A-9069-9F4AFC1507AF}"/>
          </ac:picMkLst>
        </pc:picChg>
        <pc:picChg chg="add del mod">
          <ac:chgData name="Fanti Coelho Lima Rachel (Student Com20)" userId="8862ce61-50c9-4cff-bd32-4a8093408d18" providerId="ADAL" clId="{6A9027BD-570D-48FA-8F5E-9B86A61E9564}" dt="2021-05-07T00:43:18.517" v="1885" actId="931"/>
          <ac:picMkLst>
            <pc:docMk/>
            <pc:sldMk cId="2922867730" sldId="287"/>
            <ac:picMk id="43" creationId="{514A63F3-E92E-4590-84FB-CA58DDA51360}"/>
          </ac:picMkLst>
        </pc:picChg>
        <pc:picChg chg="add del mod">
          <ac:chgData name="Fanti Coelho Lima Rachel (Student Com20)" userId="8862ce61-50c9-4cff-bd32-4a8093408d18" providerId="ADAL" clId="{6A9027BD-570D-48FA-8F5E-9B86A61E9564}" dt="2021-05-07T00:43:45.392" v="1888" actId="478"/>
          <ac:picMkLst>
            <pc:docMk/>
            <pc:sldMk cId="2922867730" sldId="287"/>
            <ac:picMk id="45" creationId="{52DB6DF0-2F80-4823-BF56-2B77CD75AEEB}"/>
          </ac:picMkLst>
        </pc:picChg>
        <pc:picChg chg="add mod">
          <ac:chgData name="Fanti Coelho Lima Rachel (Student Com20)" userId="8862ce61-50c9-4cff-bd32-4a8093408d18" providerId="ADAL" clId="{6A9027BD-570D-48FA-8F5E-9B86A61E9564}" dt="2021-05-08T14:07:32.548" v="5436" actId="1076"/>
          <ac:picMkLst>
            <pc:docMk/>
            <pc:sldMk cId="2922867730" sldId="287"/>
            <ac:picMk id="47" creationId="{787EEA34-FA73-43F8-8A34-020B0C64E42D}"/>
          </ac:picMkLst>
        </pc:picChg>
        <pc:picChg chg="add del mod">
          <ac:chgData name="Fanti Coelho Lima Rachel (Student Com20)" userId="8862ce61-50c9-4cff-bd32-4a8093408d18" providerId="ADAL" clId="{6A9027BD-570D-48FA-8F5E-9B86A61E9564}" dt="2021-05-07T00:52:37.284" v="1945" actId="478"/>
          <ac:picMkLst>
            <pc:docMk/>
            <pc:sldMk cId="2922867730" sldId="287"/>
            <ac:picMk id="50" creationId="{4D0DEC7D-6447-4F04-88CE-A78422ADEB16}"/>
          </ac:picMkLst>
        </pc:picChg>
        <pc:picChg chg="add mod">
          <ac:chgData name="Fanti Coelho Lima Rachel (Student Com20)" userId="8862ce61-50c9-4cff-bd32-4a8093408d18" providerId="ADAL" clId="{6A9027BD-570D-48FA-8F5E-9B86A61E9564}" dt="2021-05-08T14:48:05.070" v="5982" actId="1076"/>
          <ac:picMkLst>
            <pc:docMk/>
            <pc:sldMk cId="2922867730" sldId="287"/>
            <ac:picMk id="52" creationId="{A4B4810F-D7C5-41B8-A6E5-6A782073DD00}"/>
          </ac:picMkLst>
        </pc:picChg>
        <pc:picChg chg="add mod">
          <ac:chgData name="Fanti Coelho Lima Rachel (Student Com20)" userId="8862ce61-50c9-4cff-bd32-4a8093408d18" providerId="ADAL" clId="{6A9027BD-570D-48FA-8F5E-9B86A61E9564}" dt="2021-05-08T14:36:23.171" v="5810" actId="1076"/>
          <ac:picMkLst>
            <pc:docMk/>
            <pc:sldMk cId="2922867730" sldId="287"/>
            <ac:picMk id="54" creationId="{FB63A605-7DC0-4912-8798-BB8C8E9473C3}"/>
          </ac:picMkLst>
        </pc:picChg>
        <pc:picChg chg="add del mod">
          <ac:chgData name="Fanti Coelho Lima Rachel (Student Com20)" userId="8862ce61-50c9-4cff-bd32-4a8093408d18" providerId="ADAL" clId="{6A9027BD-570D-48FA-8F5E-9B86A61E9564}" dt="2021-05-07T00:52:59.869" v="1960" actId="478"/>
          <ac:picMkLst>
            <pc:docMk/>
            <pc:sldMk cId="2922867730" sldId="287"/>
            <ac:picMk id="56" creationId="{75F6EFBA-0970-4DBC-AD32-A9F2BAC65B99}"/>
          </ac:picMkLst>
        </pc:picChg>
        <pc:cxnChg chg="add del mod">
          <ac:chgData name="Fanti Coelho Lima Rachel (Student Com20)" userId="8862ce61-50c9-4cff-bd32-4a8093408d18" providerId="ADAL" clId="{6A9027BD-570D-48FA-8F5E-9B86A61E9564}" dt="2021-05-08T14:59:06.192" v="6092" actId="478"/>
          <ac:cxnSpMkLst>
            <pc:docMk/>
            <pc:sldMk cId="2922867730" sldId="287"/>
            <ac:cxnSpMk id="16" creationId="{5A6FDD1C-8E7B-4D58-920C-146B67285D5C}"/>
          </ac:cxnSpMkLst>
        </pc:cxnChg>
        <pc:cxnChg chg="add del mod">
          <ac:chgData name="Fanti Coelho Lima Rachel (Student Com20)" userId="8862ce61-50c9-4cff-bd32-4a8093408d18" providerId="ADAL" clId="{6A9027BD-570D-48FA-8F5E-9B86A61E9564}" dt="2021-05-08T14:43:55.859" v="5928" actId="478"/>
          <ac:cxnSpMkLst>
            <pc:docMk/>
            <pc:sldMk cId="2922867730" sldId="287"/>
            <ac:cxnSpMk id="43" creationId="{F082A181-33C8-4955-AE2D-9CC21EB14250}"/>
          </ac:cxnSpMkLst>
        </pc:cxnChg>
        <pc:cxnChg chg="add del mod">
          <ac:chgData name="Fanti Coelho Lima Rachel (Student Com20)" userId="8862ce61-50c9-4cff-bd32-4a8093408d18" providerId="ADAL" clId="{6A9027BD-570D-48FA-8F5E-9B86A61E9564}" dt="2021-05-08T14:58:57.638" v="6091" actId="478"/>
          <ac:cxnSpMkLst>
            <pc:docMk/>
            <pc:sldMk cId="2922867730" sldId="287"/>
            <ac:cxnSpMk id="51" creationId="{D8C959EF-4B46-424D-BD62-C3A5DF098636}"/>
          </ac:cxnSpMkLst>
        </pc:cxnChg>
        <pc:cxnChg chg="add mod">
          <ac:chgData name="Fanti Coelho Lima Rachel (Student Com20)" userId="8862ce61-50c9-4cff-bd32-4a8093408d18" providerId="ADAL" clId="{6A9027BD-570D-48FA-8F5E-9B86A61E9564}" dt="2021-05-08T14:59:34.964" v="6102" actId="14100"/>
          <ac:cxnSpMkLst>
            <pc:docMk/>
            <pc:sldMk cId="2922867730" sldId="287"/>
            <ac:cxnSpMk id="56" creationId="{0298856C-75DC-4427-B3FB-6DADC2059E7F}"/>
          </ac:cxnSpMkLst>
        </pc:cxnChg>
        <pc:cxnChg chg="add mod">
          <ac:chgData name="Fanti Coelho Lima Rachel (Student Com20)" userId="8862ce61-50c9-4cff-bd32-4a8093408d18" providerId="ADAL" clId="{6A9027BD-570D-48FA-8F5E-9B86A61E9564}" dt="2021-05-08T14:58:36.965" v="6086" actId="1076"/>
          <ac:cxnSpMkLst>
            <pc:docMk/>
            <pc:sldMk cId="2922867730" sldId="287"/>
            <ac:cxnSpMk id="60" creationId="{5D5CADF4-B15D-487D-8E34-7385F2F8597C}"/>
          </ac:cxnSpMkLst>
        </pc:cxnChg>
        <pc:cxnChg chg="add del mod">
          <ac:chgData name="Fanti Coelho Lima Rachel (Student Com20)" userId="8862ce61-50c9-4cff-bd32-4a8093408d18" providerId="ADAL" clId="{6A9027BD-570D-48FA-8F5E-9B86A61E9564}" dt="2021-05-08T14:58:48.814" v="6088" actId="478"/>
          <ac:cxnSpMkLst>
            <pc:docMk/>
            <pc:sldMk cId="2922867730" sldId="287"/>
            <ac:cxnSpMk id="62" creationId="{6CCD7B8E-5FF7-4C03-ADB8-4A3C4000EE17}"/>
          </ac:cxnSpMkLst>
        </pc:cxnChg>
        <pc:cxnChg chg="add mod">
          <ac:chgData name="Fanti Coelho Lima Rachel (Student Com20)" userId="8862ce61-50c9-4cff-bd32-4a8093408d18" providerId="ADAL" clId="{6A9027BD-570D-48FA-8F5E-9B86A61E9564}" dt="2021-05-08T15:00:02.765" v="6106" actId="164"/>
          <ac:cxnSpMkLst>
            <pc:docMk/>
            <pc:sldMk cId="2922867730" sldId="287"/>
            <ac:cxnSpMk id="82" creationId="{FE8729CF-928E-4784-9913-360F70AC381C}"/>
          </ac:cxnSpMkLst>
        </pc:cxnChg>
        <pc:cxnChg chg="add mod">
          <ac:chgData name="Fanti Coelho Lima Rachel (Student Com20)" userId="8862ce61-50c9-4cff-bd32-4a8093408d18" providerId="ADAL" clId="{6A9027BD-570D-48FA-8F5E-9B86A61E9564}" dt="2021-05-08T15:00:02.765" v="6106" actId="164"/>
          <ac:cxnSpMkLst>
            <pc:docMk/>
            <pc:sldMk cId="2922867730" sldId="287"/>
            <ac:cxnSpMk id="84" creationId="{792A684F-0CB2-4E66-8C1E-4AF199A970ED}"/>
          </ac:cxnSpMkLst>
        </pc:cxnChg>
        <pc:cxnChg chg="add mod">
          <ac:chgData name="Fanti Coelho Lima Rachel (Student Com20)" userId="8862ce61-50c9-4cff-bd32-4a8093408d18" providerId="ADAL" clId="{6A9027BD-570D-48FA-8F5E-9B86A61E9564}" dt="2021-05-08T15:00:02.765" v="6106" actId="164"/>
          <ac:cxnSpMkLst>
            <pc:docMk/>
            <pc:sldMk cId="2922867730" sldId="287"/>
            <ac:cxnSpMk id="86" creationId="{AF88058C-29C2-4728-97C0-3ED98A31249B}"/>
          </ac:cxnSpMkLst>
        </pc:cxnChg>
      </pc:sldChg>
      <pc:sldChg chg="addSp delSp modSp new del mod">
        <pc:chgData name="Fanti Coelho Lima Rachel (Student Com20)" userId="8862ce61-50c9-4cff-bd32-4a8093408d18" providerId="ADAL" clId="{6A9027BD-570D-48FA-8F5E-9B86A61E9564}" dt="2021-05-07T01:55:09.554" v="3491" actId="47"/>
        <pc:sldMkLst>
          <pc:docMk/>
          <pc:sldMk cId="3075438054" sldId="288"/>
        </pc:sldMkLst>
        <pc:spChg chg="add del mod">
          <ac:chgData name="Fanti Coelho Lima Rachel (Student Com20)" userId="8862ce61-50c9-4cff-bd32-4a8093408d18" providerId="ADAL" clId="{6A9027BD-570D-48FA-8F5E-9B86A61E9564}" dt="2021-05-07T01:43:06.610" v="3235"/>
          <ac:spMkLst>
            <pc:docMk/>
            <pc:sldMk cId="3075438054" sldId="288"/>
            <ac:spMk id="3" creationId="{ED8EB623-0DF9-4C5E-8900-89C37F606309}"/>
          </ac:spMkLst>
        </pc:spChg>
      </pc:sldChg>
      <pc:sldChg chg="addSp modSp new mod modClrScheme chgLayout">
        <pc:chgData name="Fanti Coelho Lima Rachel (Student Com20)" userId="8862ce61-50c9-4cff-bd32-4a8093408d18" providerId="ADAL" clId="{6A9027BD-570D-48FA-8F5E-9B86A61E9564}" dt="2021-05-09T13:07:31.719" v="7912" actId="13926"/>
        <pc:sldMkLst>
          <pc:docMk/>
          <pc:sldMk cId="3159255103" sldId="289"/>
        </pc:sldMkLst>
        <pc:spChg chg="add mod">
          <ac:chgData name="Fanti Coelho Lima Rachel (Student Com20)" userId="8862ce61-50c9-4cff-bd32-4a8093408d18" providerId="ADAL" clId="{6A9027BD-570D-48FA-8F5E-9B86A61E9564}" dt="2021-05-07T01:59:15.597" v="3599" actId="6549"/>
          <ac:spMkLst>
            <pc:docMk/>
            <pc:sldMk cId="3159255103" sldId="289"/>
            <ac:spMk id="2" creationId="{7E3F552B-7CA8-408D-9A8B-4BF6BC11779F}"/>
          </ac:spMkLst>
        </pc:spChg>
        <pc:spChg chg="add mod">
          <ac:chgData name="Fanti Coelho Lima Rachel (Student Com20)" userId="8862ce61-50c9-4cff-bd32-4a8093408d18" providerId="ADAL" clId="{6A9027BD-570D-48FA-8F5E-9B86A61E9564}" dt="2021-05-09T13:07:31.719" v="7912" actId="13926"/>
          <ac:spMkLst>
            <pc:docMk/>
            <pc:sldMk cId="3159255103" sldId="289"/>
            <ac:spMk id="3" creationId="{EE66014F-E071-42E3-9B28-16972D1EA6CE}"/>
          </ac:spMkLst>
        </pc:spChg>
      </pc:sldChg>
      <pc:sldChg chg="addSp delSp modSp new mod modNotesTx">
        <pc:chgData name="Fanti Coelho Lima Rachel (Student Com20)" userId="8862ce61-50c9-4cff-bd32-4a8093408d18" providerId="ADAL" clId="{6A9027BD-570D-48FA-8F5E-9B86A61E9564}" dt="2021-05-08T15:03:58.630" v="6125" actId="1076"/>
        <pc:sldMkLst>
          <pc:docMk/>
          <pc:sldMk cId="2216055974" sldId="290"/>
        </pc:sldMkLst>
        <pc:spChg chg="mod">
          <ac:chgData name="Fanti Coelho Lima Rachel (Student Com20)" userId="8862ce61-50c9-4cff-bd32-4a8093408d18" providerId="ADAL" clId="{6A9027BD-570D-48FA-8F5E-9B86A61E9564}" dt="2021-05-07T02:02:53.165" v="3648" actId="313"/>
          <ac:spMkLst>
            <pc:docMk/>
            <pc:sldMk cId="2216055974" sldId="290"/>
            <ac:spMk id="2" creationId="{29D82557-4455-41F7-9B43-588007990CFA}"/>
          </ac:spMkLst>
        </pc:spChg>
        <pc:spChg chg="del">
          <ac:chgData name="Fanti Coelho Lima Rachel (Student Com20)" userId="8862ce61-50c9-4cff-bd32-4a8093408d18" providerId="ADAL" clId="{6A9027BD-570D-48FA-8F5E-9B86A61E9564}" dt="2021-05-07T02:02:01.539" v="3624" actId="478"/>
          <ac:spMkLst>
            <pc:docMk/>
            <pc:sldMk cId="2216055974" sldId="290"/>
            <ac:spMk id="3" creationId="{30A49320-403B-4EFD-AA1D-E8585F6EC97A}"/>
          </ac:spMkLst>
        </pc:spChg>
        <pc:spChg chg="add mod">
          <ac:chgData name="Fanti Coelho Lima Rachel (Student Com20)" userId="8862ce61-50c9-4cff-bd32-4a8093408d18" providerId="ADAL" clId="{6A9027BD-570D-48FA-8F5E-9B86A61E9564}" dt="2021-05-08T13:01:49.223" v="5155" actId="20577"/>
          <ac:spMkLst>
            <pc:docMk/>
            <pc:sldMk cId="2216055974" sldId="290"/>
            <ac:spMk id="8" creationId="{01047887-351B-4133-9524-4D44BDD2C621}"/>
          </ac:spMkLst>
        </pc:spChg>
        <pc:picChg chg="add mod">
          <ac:chgData name="Fanti Coelho Lima Rachel (Student Com20)" userId="8862ce61-50c9-4cff-bd32-4a8093408d18" providerId="ADAL" clId="{6A9027BD-570D-48FA-8F5E-9B86A61E9564}" dt="2021-05-07T02:32:38.355" v="3794" actId="1076"/>
          <ac:picMkLst>
            <pc:docMk/>
            <pc:sldMk cId="2216055974" sldId="290"/>
            <ac:picMk id="5" creationId="{AF00F018-2C88-43D1-8013-0543A6468746}"/>
          </ac:picMkLst>
        </pc:picChg>
        <pc:picChg chg="add mod">
          <ac:chgData name="Fanti Coelho Lima Rachel (Student Com20)" userId="8862ce61-50c9-4cff-bd32-4a8093408d18" providerId="ADAL" clId="{6A9027BD-570D-48FA-8F5E-9B86A61E9564}" dt="2021-05-08T15:03:52.806" v="6122" actId="1076"/>
          <ac:picMkLst>
            <pc:docMk/>
            <pc:sldMk cId="2216055974" sldId="290"/>
            <ac:picMk id="7" creationId="{71795FE5-38B1-41AE-A5C4-B19D13C6B4D4}"/>
          </ac:picMkLst>
        </pc:picChg>
        <pc:picChg chg="add mod">
          <ac:chgData name="Fanti Coelho Lima Rachel (Student Com20)" userId="8862ce61-50c9-4cff-bd32-4a8093408d18" providerId="ADAL" clId="{6A9027BD-570D-48FA-8F5E-9B86A61E9564}" dt="2021-05-08T15:03:58.630" v="6125" actId="1076"/>
          <ac:picMkLst>
            <pc:docMk/>
            <pc:sldMk cId="2216055974" sldId="290"/>
            <ac:picMk id="9" creationId="{6E412652-9D2E-4D07-A515-78610094384D}"/>
          </ac:picMkLst>
        </pc:picChg>
        <pc:picChg chg="add del mod">
          <ac:chgData name="Fanti Coelho Lima Rachel (Student Com20)" userId="8862ce61-50c9-4cff-bd32-4a8093408d18" providerId="ADAL" clId="{6A9027BD-570D-48FA-8F5E-9B86A61E9564}" dt="2021-05-08T13:35:06.065" v="5176" actId="21"/>
          <ac:picMkLst>
            <pc:docMk/>
            <pc:sldMk cId="2216055974" sldId="290"/>
            <ac:picMk id="1026" creationId="{5771F901-48DE-4B76-8E7C-F051F7AC6313}"/>
          </ac:picMkLst>
        </pc:picChg>
        <pc:picChg chg="add mod">
          <ac:chgData name="Fanti Coelho Lima Rachel (Student Com20)" userId="8862ce61-50c9-4cff-bd32-4a8093408d18" providerId="ADAL" clId="{6A9027BD-570D-48FA-8F5E-9B86A61E9564}" dt="2021-05-08T13:34:29.095" v="5162" actId="14100"/>
          <ac:picMkLst>
            <pc:docMk/>
            <pc:sldMk cId="2216055974" sldId="290"/>
            <ac:picMk id="3074" creationId="{5A51D11A-0ACD-4BF8-BC96-42C6944698A2}"/>
          </ac:picMkLst>
        </pc:picChg>
        <pc:picChg chg="add del mod">
          <ac:chgData name="Fanti Coelho Lima Rachel (Student Com20)" userId="8862ce61-50c9-4cff-bd32-4a8093408d18" providerId="ADAL" clId="{6A9027BD-570D-48FA-8F5E-9B86A61E9564}" dt="2021-05-07T02:03:31.085" v="3653" actId="478"/>
          <ac:picMkLst>
            <pc:docMk/>
            <pc:sldMk cId="2216055974" sldId="290"/>
            <ac:picMk id="3076" creationId="{BCEEAAB4-EBB7-4FAD-83DF-B62845BDCB1A}"/>
          </ac:picMkLst>
        </pc:picChg>
        <pc:picChg chg="add del">
          <ac:chgData name="Fanti Coelho Lima Rachel (Student Com20)" userId="8862ce61-50c9-4cff-bd32-4a8093408d18" providerId="ADAL" clId="{6A9027BD-570D-48FA-8F5E-9B86A61E9564}" dt="2021-05-07T02:21:55.777" v="3655"/>
          <ac:picMkLst>
            <pc:docMk/>
            <pc:sldMk cId="2216055974" sldId="290"/>
            <ac:picMk id="3078" creationId="{57E48ED5-8A1B-49B2-8AA8-F5A9DEB3E6A6}"/>
          </ac:picMkLst>
        </pc:picChg>
      </pc:sldChg>
      <pc:sldChg chg="modSp new mod">
        <pc:chgData name="Fanti Coelho Lima Rachel (Student Com20)" userId="8862ce61-50c9-4cff-bd32-4a8093408d18" providerId="ADAL" clId="{6A9027BD-570D-48FA-8F5E-9B86A61E9564}" dt="2021-05-07T23:14:36.476" v="4366" actId="207"/>
        <pc:sldMkLst>
          <pc:docMk/>
          <pc:sldMk cId="1361260101" sldId="291"/>
        </pc:sldMkLst>
        <pc:spChg chg="mod">
          <ac:chgData name="Fanti Coelho Lima Rachel (Student Com20)" userId="8862ce61-50c9-4cff-bd32-4a8093408d18" providerId="ADAL" clId="{6A9027BD-570D-48FA-8F5E-9B86A61E9564}" dt="2021-05-07T23:14:36.476" v="4366" actId="207"/>
          <ac:spMkLst>
            <pc:docMk/>
            <pc:sldMk cId="1361260101" sldId="291"/>
            <ac:spMk id="3" creationId="{85D38D3A-2A33-4518-81D6-0CE3B11A214D}"/>
          </ac:spMkLst>
        </pc:spChg>
      </pc:sldChg>
      <pc:sldChg chg="new del">
        <pc:chgData name="Fanti Coelho Lima Rachel (Student Com20)" userId="8862ce61-50c9-4cff-bd32-4a8093408d18" providerId="ADAL" clId="{6A9027BD-570D-48FA-8F5E-9B86A61E9564}" dt="2021-05-08T19:58:58.602" v="7577" actId="47"/>
        <pc:sldMkLst>
          <pc:docMk/>
          <pc:sldMk cId="2621002323" sldId="292"/>
        </pc:sldMkLst>
      </pc:sldChg>
      <pc:sldChg chg="addSp delSp modSp add del mod setBg delDesignElem">
        <pc:chgData name="Fanti Coelho Lima Rachel (Student Com20)" userId="8862ce61-50c9-4cff-bd32-4a8093408d18" providerId="ADAL" clId="{6A9027BD-570D-48FA-8F5E-9B86A61E9564}" dt="2021-05-06T23:32:43.822" v="1320" actId="47"/>
        <pc:sldMkLst>
          <pc:docMk/>
          <pc:sldMk cId="3136512713" sldId="292"/>
        </pc:sldMkLst>
        <pc:spChg chg="mod">
          <ac:chgData name="Fanti Coelho Lima Rachel (Student Com20)" userId="8862ce61-50c9-4cff-bd32-4a8093408d18" providerId="ADAL" clId="{6A9027BD-570D-48FA-8F5E-9B86A61E9564}" dt="2021-05-06T23:21:41.237" v="1157" actId="20577"/>
          <ac:spMkLst>
            <pc:docMk/>
            <pc:sldMk cId="3136512713" sldId="292"/>
            <ac:spMk id="15" creationId="{D3C909CD-9D21-49DD-B200-7797234EC7D8}"/>
          </ac:spMkLst>
        </pc:spChg>
        <pc:spChg chg="add del mod modVis">
          <ac:chgData name="Fanti Coelho Lima Rachel (Student Com20)" userId="8862ce61-50c9-4cff-bd32-4a8093408d18" providerId="ADAL" clId="{6A9027BD-570D-48FA-8F5E-9B86A61E9564}" dt="2021-05-06T23:24:17.059" v="1165" actId="207"/>
          <ac:spMkLst>
            <pc:docMk/>
            <pc:sldMk cId="3136512713" sldId="292"/>
            <ac:spMk id="50" creationId="{E844E128-FF69-4E9F-8327-6B504B3C5AE1}"/>
          </ac:spMkLst>
        </pc:spChg>
        <pc:cxnChg chg="add del mod">
          <ac:chgData name="Fanti Coelho Lima Rachel (Student Com20)" userId="8862ce61-50c9-4cff-bd32-4a8093408d18" providerId="ADAL" clId="{6A9027BD-570D-48FA-8F5E-9B86A61E9564}" dt="2021-05-06T23:24:55.755" v="1166" actId="208"/>
          <ac:cxnSpMkLst>
            <pc:docMk/>
            <pc:sldMk cId="3136512713" sldId="292"/>
            <ac:cxnSpMk id="51" creationId="{055CEADF-09EA-423C-8C45-F94AF44D5AF0}"/>
          </ac:cxnSpMkLst>
        </pc:cxnChg>
      </pc:sldChg>
      <pc:sldChg chg="delSp modSp add mod">
        <pc:chgData name="Fanti Coelho Lima Rachel (Student Com20)" userId="8862ce61-50c9-4cff-bd32-4a8093408d18" providerId="ADAL" clId="{6A9027BD-570D-48FA-8F5E-9B86A61E9564}" dt="2021-05-09T01:11:52.045" v="7614" actId="20577"/>
        <pc:sldMkLst>
          <pc:docMk/>
          <pc:sldMk cId="4171520880" sldId="292"/>
        </pc:sldMkLst>
        <pc:spChg chg="mod">
          <ac:chgData name="Fanti Coelho Lima Rachel (Student Com20)" userId="8862ce61-50c9-4cff-bd32-4a8093408d18" providerId="ADAL" clId="{6A9027BD-570D-48FA-8F5E-9B86A61E9564}" dt="2021-05-09T01:11:52.045" v="7614" actId="20577"/>
          <ac:spMkLst>
            <pc:docMk/>
            <pc:sldMk cId="4171520880" sldId="292"/>
            <ac:spMk id="2" creationId="{B90C8DF8-06A8-4CA8-9E70-9D11ED55324B}"/>
          </ac:spMkLst>
        </pc:spChg>
        <pc:spChg chg="del mod">
          <ac:chgData name="Fanti Coelho Lima Rachel (Student Com20)" userId="8862ce61-50c9-4cff-bd32-4a8093408d18" providerId="ADAL" clId="{6A9027BD-570D-48FA-8F5E-9B86A61E9564}" dt="2021-05-08T20:00:43.893" v="7611" actId="478"/>
          <ac:spMkLst>
            <pc:docMk/>
            <pc:sldMk cId="4171520880" sldId="292"/>
            <ac:spMk id="3" creationId="{C837AF85-C733-40A6-B236-475509FBAA23}"/>
          </ac:spMkLst>
        </pc:spChg>
        <pc:picChg chg="del">
          <ac:chgData name="Fanti Coelho Lima Rachel (Student Com20)" userId="8862ce61-50c9-4cff-bd32-4a8093408d18" providerId="ADAL" clId="{6A9027BD-570D-48FA-8F5E-9B86A61E9564}" dt="2021-05-08T20:00:40.317" v="7610" actId="478"/>
          <ac:picMkLst>
            <pc:docMk/>
            <pc:sldMk cId="4171520880" sldId="292"/>
            <ac:picMk id="5" creationId="{BC9F4782-3924-47BE-9BB9-9CE99B7D7B1D}"/>
          </ac:picMkLst>
        </pc:picChg>
      </pc:sldChg>
      <pc:sldChg chg="addSp delSp modSp new mod modClrScheme chgLayout">
        <pc:chgData name="Fanti Coelho Lima Rachel (Student Com20)" userId="8862ce61-50c9-4cff-bd32-4a8093408d18" providerId="ADAL" clId="{6A9027BD-570D-48FA-8F5E-9B86A61E9564}" dt="2021-05-09T12:00:54.206" v="7910" actId="20577"/>
        <pc:sldMkLst>
          <pc:docMk/>
          <pc:sldMk cId="1483016909" sldId="293"/>
        </pc:sldMkLst>
        <pc:spChg chg="del">
          <ac:chgData name="Fanti Coelho Lima Rachel (Student Com20)" userId="8862ce61-50c9-4cff-bd32-4a8093408d18" providerId="ADAL" clId="{6A9027BD-570D-48FA-8F5E-9B86A61E9564}" dt="2021-05-09T11:53:40.652" v="7619" actId="478"/>
          <ac:spMkLst>
            <pc:docMk/>
            <pc:sldMk cId="1483016909" sldId="293"/>
            <ac:spMk id="2" creationId="{EA30E823-EF32-46F1-B1EF-609F5F766DCA}"/>
          </ac:spMkLst>
        </pc:spChg>
        <pc:spChg chg="del">
          <ac:chgData name="Fanti Coelho Lima Rachel (Student Com20)" userId="8862ce61-50c9-4cff-bd32-4a8093408d18" providerId="ADAL" clId="{6A9027BD-570D-48FA-8F5E-9B86A61E9564}" dt="2021-05-09T11:53:39.919" v="7618" actId="478"/>
          <ac:spMkLst>
            <pc:docMk/>
            <pc:sldMk cId="1483016909" sldId="293"/>
            <ac:spMk id="3" creationId="{023E3CBE-EA76-4CD6-A6B6-373D89C45A83}"/>
          </ac:spMkLst>
        </pc:spChg>
        <pc:spChg chg="add del mod">
          <ac:chgData name="Fanti Coelho Lima Rachel (Student Com20)" userId="8862ce61-50c9-4cff-bd32-4a8093408d18" providerId="ADAL" clId="{6A9027BD-570D-48FA-8F5E-9B86A61E9564}" dt="2021-05-09T11:54:47.824" v="7629" actId="478"/>
          <ac:spMkLst>
            <pc:docMk/>
            <pc:sldMk cId="1483016909" sldId="293"/>
            <ac:spMk id="4" creationId="{71E2D6D2-9AD1-43D8-B6C7-6C19BBA97884}"/>
          </ac:spMkLst>
        </pc:spChg>
        <pc:spChg chg="add mod">
          <ac:chgData name="Fanti Coelho Lima Rachel (Student Com20)" userId="8862ce61-50c9-4cff-bd32-4a8093408d18" providerId="ADAL" clId="{6A9027BD-570D-48FA-8F5E-9B86A61E9564}" dt="2021-05-09T12:00:54.206" v="7910" actId="20577"/>
          <ac:spMkLst>
            <pc:docMk/>
            <pc:sldMk cId="1483016909" sldId="293"/>
            <ac:spMk id="7" creationId="{29AFDA87-E3DE-4F10-AC97-266FD8466501}"/>
          </ac:spMkLst>
        </pc:spChg>
        <pc:picChg chg="add mod modCrop">
          <ac:chgData name="Fanti Coelho Lima Rachel (Student Com20)" userId="8862ce61-50c9-4cff-bd32-4a8093408d18" providerId="ADAL" clId="{6A9027BD-570D-48FA-8F5E-9B86A61E9564}" dt="2021-05-09T11:55:24.333" v="7634" actId="14100"/>
          <ac:picMkLst>
            <pc:docMk/>
            <pc:sldMk cId="1483016909" sldId="293"/>
            <ac:picMk id="6" creationId="{4B3CD524-588F-4541-A1D7-C6C3F30D0F7A}"/>
          </ac:picMkLst>
        </pc:picChg>
        <pc:picChg chg="add del mod modCrop">
          <ac:chgData name="Fanti Coelho Lima Rachel (Student Com20)" userId="8862ce61-50c9-4cff-bd32-4a8093408d18" providerId="ADAL" clId="{6A9027BD-570D-48FA-8F5E-9B86A61E9564}" dt="2021-05-09T11:57:16.835" v="7679" actId="478"/>
          <ac:picMkLst>
            <pc:docMk/>
            <pc:sldMk cId="1483016909" sldId="293"/>
            <ac:picMk id="8" creationId="{F59B4B78-05D1-491C-A00A-B443A2DA7D2A}"/>
          </ac:picMkLst>
        </pc:picChg>
      </pc:sldChg>
      <pc:sldChg chg="delSp add del setBg delDesignElem">
        <pc:chgData name="Fanti Coelho Lima Rachel (Student Com20)" userId="8862ce61-50c9-4cff-bd32-4a8093408d18" providerId="ADAL" clId="{6A9027BD-570D-48FA-8F5E-9B86A61E9564}" dt="2021-05-08T19:58:56.357" v="7576" actId="47"/>
        <pc:sldMkLst>
          <pc:docMk/>
          <pc:sldMk cId="1646952047" sldId="293"/>
        </pc:sldMkLst>
        <pc:spChg chg="del">
          <ac:chgData name="Fanti Coelho Lima Rachel (Student Com20)" userId="8862ce61-50c9-4cff-bd32-4a8093408d18" providerId="ADAL" clId="{6A9027BD-570D-48FA-8F5E-9B86A61E9564}" dt="2021-05-08T19:58:53.729" v="7575"/>
          <ac:spMkLst>
            <pc:docMk/>
            <pc:sldMk cId="1646952047" sldId="293"/>
            <ac:spMk id="1028" creationId="{823AC064-BC96-4F32-8AE1-B2FD38754823}"/>
          </ac:spMkLst>
        </pc:spChg>
        <pc:cxnChg chg="del">
          <ac:chgData name="Fanti Coelho Lima Rachel (Student Com20)" userId="8862ce61-50c9-4cff-bd32-4a8093408d18" providerId="ADAL" clId="{6A9027BD-570D-48FA-8F5E-9B86A61E9564}" dt="2021-05-08T19:58:53.729" v="7575"/>
          <ac:cxnSpMkLst>
            <pc:docMk/>
            <pc:sldMk cId="1646952047" sldId="293"/>
            <ac:cxnSpMk id="1029" creationId="{7E7C77BC-7138-40B1-A15B-20F57A494629}"/>
          </ac:cxnSpMkLst>
        </pc:cxnChg>
      </pc:sldChg>
      <pc:sldChg chg="new del">
        <pc:chgData name="Fanti Coelho Lima Rachel (Student Com20)" userId="8862ce61-50c9-4cff-bd32-4a8093408d18" providerId="ADAL" clId="{6A9027BD-570D-48FA-8F5E-9B86A61E9564}" dt="2021-05-09T11:53:36.710" v="7617" actId="47"/>
        <pc:sldMkLst>
          <pc:docMk/>
          <pc:sldMk cId="904535473" sldId="294"/>
        </pc:sldMkLst>
      </pc:sldChg>
      <pc:sldChg chg="new">
        <pc:chgData name="Fanti Coelho Lima Rachel (Student Com20)" userId="8862ce61-50c9-4cff-bd32-4a8093408d18" providerId="ADAL" clId="{6A9027BD-570D-48FA-8F5E-9B86A61E9564}" dt="2021-05-09T12:01:24.244" v="7911" actId="680"/>
        <pc:sldMkLst>
          <pc:docMk/>
          <pc:sldMk cId="1843082671" sldId="294"/>
        </pc:sldMkLst>
      </pc:sldChg>
      <pc:sldChg chg="add del">
        <pc:chgData name="Fanti Coelho Lima Rachel (Student Com20)" userId="8862ce61-50c9-4cff-bd32-4a8093408d18" providerId="ADAL" clId="{6A9027BD-570D-48FA-8F5E-9B86A61E9564}" dt="2021-05-09T13:21:54.639" v="7960" actId="47"/>
        <pc:sldMkLst>
          <pc:docMk/>
          <pc:sldMk cId="2447077798" sldId="295"/>
        </pc:sldMkLst>
      </pc:sldChg>
      <pc:sldChg chg="addSp delSp add del setBg delDesignElem">
        <pc:chgData name="Fanti Coelho Lima Rachel (Student Com20)" userId="8862ce61-50c9-4cff-bd32-4a8093408d18" providerId="ADAL" clId="{6A9027BD-570D-48FA-8F5E-9B86A61E9564}" dt="2021-05-06T23:32:55.688" v="1321" actId="47"/>
        <pc:sldMkLst>
          <pc:docMk/>
          <pc:sldMk cId="3934309531" sldId="324"/>
        </pc:sldMkLst>
        <pc:spChg chg="add del">
          <ac:chgData name="Fanti Coelho Lima Rachel (Student Com20)" userId="8862ce61-50c9-4cff-bd32-4a8093408d18" providerId="ADAL" clId="{6A9027BD-570D-48FA-8F5E-9B86A61E9564}" dt="2021-05-06T23:21:17.292" v="1154"/>
          <ac:spMkLst>
            <pc:docMk/>
            <pc:sldMk cId="3934309531" sldId="324"/>
            <ac:spMk id="13" creationId="{DFC4168B-AA75-4715-9B96-CF84B170A68B}"/>
          </ac:spMkLst>
        </pc:spChg>
        <pc:spChg chg="add del">
          <ac:chgData name="Fanti Coelho Lima Rachel (Student Com20)" userId="8862ce61-50c9-4cff-bd32-4a8093408d18" providerId="ADAL" clId="{6A9027BD-570D-48FA-8F5E-9B86A61E9564}" dt="2021-05-06T23:21:17.292" v="1154"/>
          <ac:spMkLst>
            <pc:docMk/>
            <pc:sldMk cId="3934309531" sldId="324"/>
            <ac:spMk id="14" creationId="{68BDBE5C-BBE9-4E89-BEE5-DEB6EAB8702D}"/>
          </ac:spMkLst>
        </pc:spChg>
        <pc:cxnChg chg="add del">
          <ac:chgData name="Fanti Coelho Lima Rachel (Student Com20)" userId="8862ce61-50c9-4cff-bd32-4a8093408d18" providerId="ADAL" clId="{6A9027BD-570D-48FA-8F5E-9B86A61E9564}" dt="2021-05-06T23:21:17.292" v="1154"/>
          <ac:cxnSpMkLst>
            <pc:docMk/>
            <pc:sldMk cId="3934309531" sldId="324"/>
            <ac:cxnSpMk id="15" creationId="{2752F38C-F560-47AA-90AD-209F39C04150}"/>
          </ac:cxnSpMkLst>
        </pc:cxnChg>
      </pc:sldChg>
      <pc:sldMasterChg chg="del delSldLayout">
        <pc:chgData name="Fanti Coelho Lima Rachel (Student Com20)" userId="8862ce61-50c9-4cff-bd32-4a8093408d18" providerId="ADAL" clId="{6A9027BD-570D-48FA-8F5E-9B86A61E9564}" dt="2021-05-06T23:32:55.688" v="1321" actId="47"/>
        <pc:sldMasterMkLst>
          <pc:docMk/>
          <pc:sldMasterMk cId="2807873498" sldId="2147483696"/>
        </pc:sldMasterMkLst>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370072352" sldId="2147483697"/>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616951509" sldId="2147483698"/>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803150909" sldId="2147483699"/>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2798845825" sldId="2147483700"/>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1457013881" sldId="2147483701"/>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3862636457" sldId="2147483702"/>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3715638474" sldId="2147483703"/>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1769774834" sldId="2147483704"/>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3381667610" sldId="2147483705"/>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1173963644" sldId="2147483706"/>
          </pc:sldLayoutMkLst>
        </pc:sldLayoutChg>
        <pc:sldLayoutChg chg="del">
          <pc:chgData name="Fanti Coelho Lima Rachel (Student Com20)" userId="8862ce61-50c9-4cff-bd32-4a8093408d18" providerId="ADAL" clId="{6A9027BD-570D-48FA-8F5E-9B86A61E9564}" dt="2021-05-06T23:32:55.688" v="1321" actId="47"/>
          <pc:sldLayoutMkLst>
            <pc:docMk/>
            <pc:sldMasterMk cId="2807873498" sldId="2147483696"/>
            <pc:sldLayoutMk cId="3098004545" sldId="214748370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326AF-D75D-41C0-B6FD-2BC979E54F79}"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D4AA1807-BD90-423D-8BFD-91158459E4E9}">
      <dgm:prSet phldrT="[Text]"/>
      <dgm:spPr>
        <a:solidFill>
          <a:srgbClr val="0070C0"/>
        </a:solidFill>
      </dgm:spPr>
      <dgm:t>
        <a:bodyPr/>
        <a:lstStyle/>
        <a:p>
          <a:r>
            <a:rPr lang="en-GB">
              <a:ln>
                <a:noFill/>
              </a:ln>
            </a:rPr>
            <a:t>Significance of the models/ techniques</a:t>
          </a:r>
        </a:p>
      </dgm:t>
    </dgm:pt>
    <dgm:pt modelId="{1ADF4C1B-74F2-467F-8AA8-9167CC2B5397}" type="parTrans" cxnId="{7974B7BE-2E55-47F0-B269-3FED21CC89D0}">
      <dgm:prSet/>
      <dgm:spPr/>
      <dgm:t>
        <a:bodyPr/>
        <a:lstStyle/>
        <a:p>
          <a:endParaRPr lang="en-GB">
            <a:ln>
              <a:noFill/>
            </a:ln>
          </a:endParaRPr>
        </a:p>
      </dgm:t>
    </dgm:pt>
    <dgm:pt modelId="{13B89B8B-8592-4694-8288-6C089BC86C0E}" type="sibTrans" cxnId="{7974B7BE-2E55-47F0-B269-3FED21CC89D0}">
      <dgm:prSet/>
      <dgm:spPr/>
      <dgm:t>
        <a:bodyPr/>
        <a:lstStyle/>
        <a:p>
          <a:endParaRPr lang="en-GB">
            <a:ln>
              <a:noFill/>
            </a:ln>
          </a:endParaRPr>
        </a:p>
      </dgm:t>
    </dgm:pt>
    <dgm:pt modelId="{0E40CEA4-004C-4DB8-A490-89475F782E18}">
      <dgm:prSet phldrT="[Text]"/>
      <dgm:spPr>
        <a:solidFill>
          <a:schemeClr val="accent4">
            <a:lumMod val="50000"/>
          </a:schemeClr>
        </a:solidFill>
        <a:ln>
          <a:solidFill>
            <a:srgbClr val="00B0F0"/>
          </a:solidFill>
        </a:ln>
      </dgm:spPr>
      <dgm:t>
        <a:bodyPr/>
        <a:lstStyle/>
        <a:p>
          <a:r>
            <a:rPr lang="en-GB">
              <a:ln>
                <a:noFill/>
              </a:ln>
            </a:rPr>
            <a:t>Performance</a:t>
          </a:r>
        </a:p>
      </dgm:t>
    </dgm:pt>
    <dgm:pt modelId="{1CA92ABC-4772-45F9-9919-62551FC42FBD}" type="parTrans" cxnId="{251BEC24-B7A2-4B20-80D4-EB100BE424BC}">
      <dgm:prSet/>
      <dgm:spPr/>
      <dgm:t>
        <a:bodyPr/>
        <a:lstStyle/>
        <a:p>
          <a:endParaRPr lang="en-GB">
            <a:ln>
              <a:noFill/>
            </a:ln>
          </a:endParaRPr>
        </a:p>
      </dgm:t>
    </dgm:pt>
    <dgm:pt modelId="{63FBF052-616F-4192-8DFD-F9BA00916B24}" type="sibTrans" cxnId="{251BEC24-B7A2-4B20-80D4-EB100BE424BC}">
      <dgm:prSet/>
      <dgm:spPr/>
      <dgm:t>
        <a:bodyPr/>
        <a:lstStyle/>
        <a:p>
          <a:endParaRPr lang="en-GB">
            <a:ln>
              <a:noFill/>
            </a:ln>
          </a:endParaRPr>
        </a:p>
      </dgm:t>
    </dgm:pt>
    <dgm:pt modelId="{D736C517-DD36-4B10-84C7-9F364A0DF81B}">
      <dgm:prSet phldrT="[Text]"/>
      <dgm:spPr>
        <a:solidFill>
          <a:srgbClr val="00B0F0"/>
        </a:solidFill>
      </dgm:spPr>
      <dgm:t>
        <a:bodyPr/>
        <a:lstStyle/>
        <a:p>
          <a:r>
            <a:rPr lang="en-GB">
              <a:ln>
                <a:noFill/>
              </a:ln>
            </a:rPr>
            <a:t>Strengths</a:t>
          </a:r>
        </a:p>
      </dgm:t>
    </dgm:pt>
    <dgm:pt modelId="{925A1B50-7C54-41DB-8097-3FEAB989E2A2}" type="parTrans" cxnId="{1C797419-987F-49DC-B287-1B159BD64BAF}">
      <dgm:prSet/>
      <dgm:spPr/>
      <dgm:t>
        <a:bodyPr/>
        <a:lstStyle/>
        <a:p>
          <a:endParaRPr lang="en-GB">
            <a:ln>
              <a:noFill/>
            </a:ln>
          </a:endParaRPr>
        </a:p>
      </dgm:t>
    </dgm:pt>
    <dgm:pt modelId="{FF8545C9-C106-4F79-B451-8213BAE25FF9}" type="sibTrans" cxnId="{1C797419-987F-49DC-B287-1B159BD64BAF}">
      <dgm:prSet/>
      <dgm:spPr/>
      <dgm:t>
        <a:bodyPr/>
        <a:lstStyle/>
        <a:p>
          <a:endParaRPr lang="en-GB">
            <a:ln>
              <a:noFill/>
            </a:ln>
          </a:endParaRPr>
        </a:p>
      </dgm:t>
    </dgm:pt>
    <dgm:pt modelId="{250C873C-12FC-4FCA-9367-5C9C86D125F5}">
      <dgm:prSet phldrT="[Text]" custT="1"/>
      <dgm:spPr>
        <a:solidFill>
          <a:prstClr val="black">
            <a:lumMod val="75000"/>
            <a:lumOff val="25000"/>
          </a:prstClr>
        </a:solidFill>
        <a:ln w="12700" cap="flat" cmpd="sng" algn="ctr">
          <a:solidFill>
            <a:srgbClr val="1D6FA9">
              <a:lumMod val="60000"/>
              <a:lumOff val="40000"/>
            </a:srgbClr>
          </a:solidFill>
          <a:prstDash val="solid"/>
          <a:miter lim="800000"/>
        </a:ln>
        <a:effectLst/>
      </dgm:spPr>
      <dgm:t>
        <a:bodyPr spcFirstLastPara="0" vert="horz" wrap="square" lIns="128016" tIns="128016" rIns="128016" bIns="128016" numCol="1" spcCol="1270" anchor="ctr" anchorCtr="0"/>
        <a:lstStyle/>
        <a:p>
          <a:pPr marL="0" lvl="0" indent="0" algn="ctr" defTabSz="800100">
            <a:lnSpc>
              <a:spcPct val="90000"/>
            </a:lnSpc>
            <a:spcBef>
              <a:spcPct val="0"/>
            </a:spcBef>
            <a:spcAft>
              <a:spcPct val="35000"/>
            </a:spcAft>
            <a:buNone/>
          </a:pPr>
          <a:r>
            <a:rPr lang="en-GB" sz="1800" kern="1200">
              <a:ln>
                <a:noFill/>
              </a:ln>
              <a:solidFill>
                <a:prstClr val="white"/>
              </a:solidFill>
              <a:latin typeface="Calibri" panose="020F0502020204030204"/>
              <a:ea typeface="+mn-ea"/>
              <a:cs typeface="+mn-cs"/>
            </a:rPr>
            <a:t>Limitations</a:t>
          </a:r>
        </a:p>
      </dgm:t>
    </dgm:pt>
    <dgm:pt modelId="{92BB1C61-12AB-4554-9477-78C5EF0E69FF}" type="parTrans" cxnId="{5C654D4E-38AB-442F-AE10-52C53DB95E24}">
      <dgm:prSet/>
      <dgm:spPr/>
      <dgm:t>
        <a:bodyPr/>
        <a:lstStyle/>
        <a:p>
          <a:endParaRPr lang="en-GB">
            <a:ln>
              <a:noFill/>
            </a:ln>
          </a:endParaRPr>
        </a:p>
      </dgm:t>
    </dgm:pt>
    <dgm:pt modelId="{39EF80EC-EBDE-4109-808D-8BC1CE7043DE}" type="sibTrans" cxnId="{5C654D4E-38AB-442F-AE10-52C53DB95E24}">
      <dgm:prSet/>
      <dgm:spPr/>
      <dgm:t>
        <a:bodyPr/>
        <a:lstStyle/>
        <a:p>
          <a:endParaRPr lang="en-GB">
            <a:ln>
              <a:noFill/>
            </a:ln>
          </a:endParaRPr>
        </a:p>
      </dgm:t>
    </dgm:pt>
    <dgm:pt modelId="{9774EDB6-A0DD-4A37-AE75-004F5C12BD08}" type="pres">
      <dgm:prSet presAssocID="{CD6326AF-D75D-41C0-B6FD-2BC979E54F79}" presName="cycleMatrixDiagram" presStyleCnt="0">
        <dgm:presLayoutVars>
          <dgm:chMax val="1"/>
          <dgm:dir/>
          <dgm:animLvl val="lvl"/>
          <dgm:resizeHandles val="exact"/>
        </dgm:presLayoutVars>
      </dgm:prSet>
      <dgm:spPr/>
    </dgm:pt>
    <dgm:pt modelId="{480A2017-3283-4075-8F2A-C1973C2313A4}" type="pres">
      <dgm:prSet presAssocID="{CD6326AF-D75D-41C0-B6FD-2BC979E54F79}" presName="children" presStyleCnt="0"/>
      <dgm:spPr/>
    </dgm:pt>
    <dgm:pt modelId="{4A178A5F-E846-4FB0-867C-74EEB8791B25}" type="pres">
      <dgm:prSet presAssocID="{CD6326AF-D75D-41C0-B6FD-2BC979E54F79}" presName="childPlaceholder" presStyleCnt="0"/>
      <dgm:spPr/>
    </dgm:pt>
    <dgm:pt modelId="{B9564469-CC36-4B50-B97A-D735E95F37B9}" type="pres">
      <dgm:prSet presAssocID="{CD6326AF-D75D-41C0-B6FD-2BC979E54F79}" presName="circle" presStyleCnt="0"/>
      <dgm:spPr/>
    </dgm:pt>
    <dgm:pt modelId="{53A7118F-5870-473F-8E4B-B2C3F40B286D}" type="pres">
      <dgm:prSet presAssocID="{CD6326AF-D75D-41C0-B6FD-2BC979E54F79}" presName="quadrant1" presStyleLbl="node1" presStyleIdx="0" presStyleCnt="4">
        <dgm:presLayoutVars>
          <dgm:chMax val="1"/>
          <dgm:bulletEnabled val="1"/>
        </dgm:presLayoutVars>
      </dgm:prSet>
      <dgm:spPr/>
    </dgm:pt>
    <dgm:pt modelId="{9B945EF9-B10A-4B98-9BBB-A592A6FBEBB7}" type="pres">
      <dgm:prSet presAssocID="{CD6326AF-D75D-41C0-B6FD-2BC979E54F79}" presName="quadrant2" presStyleLbl="node1" presStyleIdx="1" presStyleCnt="4">
        <dgm:presLayoutVars>
          <dgm:chMax val="1"/>
          <dgm:bulletEnabled val="1"/>
        </dgm:presLayoutVars>
      </dgm:prSet>
      <dgm:spPr/>
    </dgm:pt>
    <dgm:pt modelId="{68CDBB2F-C456-49DB-929C-19F9E6E4DAAC}" type="pres">
      <dgm:prSet presAssocID="{CD6326AF-D75D-41C0-B6FD-2BC979E54F79}" presName="quadrant3" presStyleLbl="node1" presStyleIdx="2" presStyleCnt="4">
        <dgm:presLayoutVars>
          <dgm:chMax val="1"/>
          <dgm:bulletEnabled val="1"/>
        </dgm:presLayoutVars>
      </dgm:prSet>
      <dgm:spPr/>
    </dgm:pt>
    <dgm:pt modelId="{9FAE0D02-E3C3-4DBB-91D8-69145F0B5C79}" type="pres">
      <dgm:prSet presAssocID="{CD6326AF-D75D-41C0-B6FD-2BC979E54F79}" presName="quadrant4" presStyleLbl="node1" presStyleIdx="3" presStyleCnt="4">
        <dgm:presLayoutVars>
          <dgm:chMax val="1"/>
          <dgm:bulletEnabled val="1"/>
        </dgm:presLayoutVars>
      </dgm:prSet>
      <dgm:spPr>
        <a:xfrm rot="16200000">
          <a:off x="3116365" y="2465308"/>
          <a:ext cx="2093095" cy="2093095"/>
        </a:xfrm>
        <a:prstGeom prst="pieWedge">
          <a:avLst/>
        </a:prstGeom>
      </dgm:spPr>
    </dgm:pt>
    <dgm:pt modelId="{6F059FC9-753F-4719-AE97-C5CCC26D0CC8}" type="pres">
      <dgm:prSet presAssocID="{CD6326AF-D75D-41C0-B6FD-2BC979E54F79}" presName="quadrantPlaceholder" presStyleCnt="0"/>
      <dgm:spPr/>
    </dgm:pt>
    <dgm:pt modelId="{83BE24B9-F95A-4578-B312-510F8CB280F3}" type="pres">
      <dgm:prSet presAssocID="{CD6326AF-D75D-41C0-B6FD-2BC979E54F79}" presName="center1" presStyleLbl="fgShp" presStyleIdx="0" presStyleCnt="2"/>
      <dgm:spPr/>
    </dgm:pt>
    <dgm:pt modelId="{536583D3-E4A3-41EA-977A-184BCACE0F32}" type="pres">
      <dgm:prSet presAssocID="{CD6326AF-D75D-41C0-B6FD-2BC979E54F79}" presName="center2" presStyleLbl="fgShp" presStyleIdx="1" presStyleCnt="2"/>
      <dgm:spPr/>
    </dgm:pt>
  </dgm:ptLst>
  <dgm:cxnLst>
    <dgm:cxn modelId="{1C797419-987F-49DC-B287-1B159BD64BAF}" srcId="{CD6326AF-D75D-41C0-B6FD-2BC979E54F79}" destId="{D736C517-DD36-4B10-84C7-9F364A0DF81B}" srcOrd="2" destOrd="0" parTransId="{925A1B50-7C54-41DB-8097-3FEAB989E2A2}" sibTransId="{FF8545C9-C106-4F79-B451-8213BAE25FF9}"/>
    <dgm:cxn modelId="{251BEC24-B7A2-4B20-80D4-EB100BE424BC}" srcId="{CD6326AF-D75D-41C0-B6FD-2BC979E54F79}" destId="{0E40CEA4-004C-4DB8-A490-89475F782E18}" srcOrd="1" destOrd="0" parTransId="{1CA92ABC-4772-45F9-9919-62551FC42FBD}" sibTransId="{63FBF052-616F-4192-8DFD-F9BA00916B24}"/>
    <dgm:cxn modelId="{C0A46C45-6B70-4033-B591-1F612EDD315F}" type="presOf" srcId="{D736C517-DD36-4B10-84C7-9F364A0DF81B}" destId="{68CDBB2F-C456-49DB-929C-19F9E6E4DAAC}" srcOrd="0" destOrd="0" presId="urn:microsoft.com/office/officeart/2005/8/layout/cycle4"/>
    <dgm:cxn modelId="{5C654D4E-38AB-442F-AE10-52C53DB95E24}" srcId="{CD6326AF-D75D-41C0-B6FD-2BC979E54F79}" destId="{250C873C-12FC-4FCA-9367-5C9C86D125F5}" srcOrd="3" destOrd="0" parTransId="{92BB1C61-12AB-4554-9477-78C5EF0E69FF}" sibTransId="{39EF80EC-EBDE-4109-808D-8BC1CE7043DE}"/>
    <dgm:cxn modelId="{765D7D58-2322-470B-B821-62C829B49E4E}" type="presOf" srcId="{CD6326AF-D75D-41C0-B6FD-2BC979E54F79}" destId="{9774EDB6-A0DD-4A37-AE75-004F5C12BD08}" srcOrd="0" destOrd="0" presId="urn:microsoft.com/office/officeart/2005/8/layout/cycle4"/>
    <dgm:cxn modelId="{7974B7BE-2E55-47F0-B269-3FED21CC89D0}" srcId="{CD6326AF-D75D-41C0-B6FD-2BC979E54F79}" destId="{D4AA1807-BD90-423D-8BFD-91158459E4E9}" srcOrd="0" destOrd="0" parTransId="{1ADF4C1B-74F2-467F-8AA8-9167CC2B5397}" sibTransId="{13B89B8B-8592-4694-8288-6C089BC86C0E}"/>
    <dgm:cxn modelId="{E28A59D3-5DD9-4390-85F8-F8C283D024BE}" type="presOf" srcId="{D4AA1807-BD90-423D-8BFD-91158459E4E9}" destId="{53A7118F-5870-473F-8E4B-B2C3F40B286D}" srcOrd="0" destOrd="0" presId="urn:microsoft.com/office/officeart/2005/8/layout/cycle4"/>
    <dgm:cxn modelId="{D74F54DA-967F-4FAB-A48E-BDD349E0237A}" type="presOf" srcId="{250C873C-12FC-4FCA-9367-5C9C86D125F5}" destId="{9FAE0D02-E3C3-4DBB-91D8-69145F0B5C79}" srcOrd="0" destOrd="0" presId="urn:microsoft.com/office/officeart/2005/8/layout/cycle4"/>
    <dgm:cxn modelId="{EF2CE1DC-4EA2-40B4-81D4-261B99D03A29}" type="presOf" srcId="{0E40CEA4-004C-4DB8-A490-89475F782E18}" destId="{9B945EF9-B10A-4B98-9BBB-A592A6FBEBB7}" srcOrd="0" destOrd="0" presId="urn:microsoft.com/office/officeart/2005/8/layout/cycle4"/>
    <dgm:cxn modelId="{9070CA8E-5749-4B34-89E6-482C2E4D3280}" type="presParOf" srcId="{9774EDB6-A0DD-4A37-AE75-004F5C12BD08}" destId="{480A2017-3283-4075-8F2A-C1973C2313A4}" srcOrd="0" destOrd="0" presId="urn:microsoft.com/office/officeart/2005/8/layout/cycle4"/>
    <dgm:cxn modelId="{4CF05E61-75C5-4310-9440-14398242D541}" type="presParOf" srcId="{480A2017-3283-4075-8F2A-C1973C2313A4}" destId="{4A178A5F-E846-4FB0-867C-74EEB8791B25}" srcOrd="0" destOrd="0" presId="urn:microsoft.com/office/officeart/2005/8/layout/cycle4"/>
    <dgm:cxn modelId="{45FEAB24-B141-49CB-B461-1DF048FF2195}" type="presParOf" srcId="{9774EDB6-A0DD-4A37-AE75-004F5C12BD08}" destId="{B9564469-CC36-4B50-B97A-D735E95F37B9}" srcOrd="1" destOrd="0" presId="urn:microsoft.com/office/officeart/2005/8/layout/cycle4"/>
    <dgm:cxn modelId="{EA7FF997-EEE7-458D-A0DE-BA936598BF75}" type="presParOf" srcId="{B9564469-CC36-4B50-B97A-D735E95F37B9}" destId="{53A7118F-5870-473F-8E4B-B2C3F40B286D}" srcOrd="0" destOrd="0" presId="urn:microsoft.com/office/officeart/2005/8/layout/cycle4"/>
    <dgm:cxn modelId="{89D780C5-D092-4506-B99E-479D6BFC4C67}" type="presParOf" srcId="{B9564469-CC36-4B50-B97A-D735E95F37B9}" destId="{9B945EF9-B10A-4B98-9BBB-A592A6FBEBB7}" srcOrd="1" destOrd="0" presId="urn:microsoft.com/office/officeart/2005/8/layout/cycle4"/>
    <dgm:cxn modelId="{7A080ED6-D037-4ABC-8E7F-77ABF6CC0F1C}" type="presParOf" srcId="{B9564469-CC36-4B50-B97A-D735E95F37B9}" destId="{68CDBB2F-C456-49DB-929C-19F9E6E4DAAC}" srcOrd="2" destOrd="0" presId="urn:microsoft.com/office/officeart/2005/8/layout/cycle4"/>
    <dgm:cxn modelId="{EBA6E47E-5BE5-46BB-A1E5-4532B7872004}" type="presParOf" srcId="{B9564469-CC36-4B50-B97A-D735E95F37B9}" destId="{9FAE0D02-E3C3-4DBB-91D8-69145F0B5C79}" srcOrd="3" destOrd="0" presId="urn:microsoft.com/office/officeart/2005/8/layout/cycle4"/>
    <dgm:cxn modelId="{46613BD0-A716-4CF8-806C-2EB19264D98D}" type="presParOf" srcId="{B9564469-CC36-4B50-B97A-D735E95F37B9}" destId="{6F059FC9-753F-4719-AE97-C5CCC26D0CC8}" srcOrd="4" destOrd="0" presId="urn:microsoft.com/office/officeart/2005/8/layout/cycle4"/>
    <dgm:cxn modelId="{6BE62811-4902-498E-9837-DB2F2278A818}" type="presParOf" srcId="{9774EDB6-A0DD-4A37-AE75-004F5C12BD08}" destId="{83BE24B9-F95A-4578-B312-510F8CB280F3}" srcOrd="2" destOrd="0" presId="urn:microsoft.com/office/officeart/2005/8/layout/cycle4"/>
    <dgm:cxn modelId="{84BF2EEC-3030-4EEE-B3D2-9C6640B0BFBB}" type="presParOf" srcId="{9774EDB6-A0DD-4A37-AE75-004F5C12BD08}" destId="{536583D3-E4A3-41EA-977A-184BCACE0F32}" srcOrd="3" destOrd="0" presId="urn:microsoft.com/office/officeart/2005/8/layout/cycle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6326AF-D75D-41C0-B6FD-2BC979E54F79}"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D4AA1807-BD90-423D-8BFD-91158459E4E9}">
      <dgm:prSet phldrT="[Text]"/>
      <dgm:spPr>
        <a:solidFill>
          <a:srgbClr val="0070C0"/>
        </a:solidFill>
      </dgm:spPr>
      <dgm:t>
        <a:bodyPr/>
        <a:lstStyle/>
        <a:p>
          <a:r>
            <a:rPr lang="en-GB">
              <a:ln>
                <a:noFill/>
              </a:ln>
            </a:rPr>
            <a:t>Significance of the models/ techniques</a:t>
          </a:r>
        </a:p>
      </dgm:t>
    </dgm:pt>
    <dgm:pt modelId="{1ADF4C1B-74F2-467F-8AA8-9167CC2B5397}" type="parTrans" cxnId="{7974B7BE-2E55-47F0-B269-3FED21CC89D0}">
      <dgm:prSet/>
      <dgm:spPr/>
      <dgm:t>
        <a:bodyPr/>
        <a:lstStyle/>
        <a:p>
          <a:endParaRPr lang="en-GB">
            <a:ln>
              <a:noFill/>
            </a:ln>
          </a:endParaRPr>
        </a:p>
      </dgm:t>
    </dgm:pt>
    <dgm:pt modelId="{13B89B8B-8592-4694-8288-6C089BC86C0E}" type="sibTrans" cxnId="{7974B7BE-2E55-47F0-B269-3FED21CC89D0}">
      <dgm:prSet/>
      <dgm:spPr/>
      <dgm:t>
        <a:bodyPr/>
        <a:lstStyle/>
        <a:p>
          <a:endParaRPr lang="en-GB">
            <a:ln>
              <a:noFill/>
            </a:ln>
          </a:endParaRPr>
        </a:p>
      </dgm:t>
    </dgm:pt>
    <dgm:pt modelId="{0E40CEA4-004C-4DB8-A490-89475F782E18}">
      <dgm:prSet phldrT="[Text]"/>
      <dgm:spPr>
        <a:solidFill>
          <a:schemeClr val="bg1">
            <a:lumMod val="65000"/>
          </a:schemeClr>
        </a:solidFill>
        <a:ln>
          <a:solidFill>
            <a:schemeClr val="bg1">
              <a:lumMod val="65000"/>
            </a:schemeClr>
          </a:solidFill>
        </a:ln>
      </dgm:spPr>
      <dgm:t>
        <a:bodyPr/>
        <a:lstStyle/>
        <a:p>
          <a:r>
            <a:rPr lang="en-GB">
              <a:ln>
                <a:noFill/>
              </a:ln>
              <a:solidFill>
                <a:schemeClr val="bg1">
                  <a:lumMod val="50000"/>
                </a:schemeClr>
              </a:solidFill>
            </a:rPr>
            <a:t>Performance</a:t>
          </a:r>
        </a:p>
      </dgm:t>
    </dgm:pt>
    <dgm:pt modelId="{1CA92ABC-4772-45F9-9919-62551FC42FBD}" type="parTrans" cxnId="{251BEC24-B7A2-4B20-80D4-EB100BE424BC}">
      <dgm:prSet/>
      <dgm:spPr/>
      <dgm:t>
        <a:bodyPr/>
        <a:lstStyle/>
        <a:p>
          <a:endParaRPr lang="en-GB">
            <a:ln>
              <a:noFill/>
            </a:ln>
          </a:endParaRPr>
        </a:p>
      </dgm:t>
    </dgm:pt>
    <dgm:pt modelId="{63FBF052-616F-4192-8DFD-F9BA00916B24}" type="sibTrans" cxnId="{251BEC24-B7A2-4B20-80D4-EB100BE424BC}">
      <dgm:prSet/>
      <dgm:spPr/>
      <dgm:t>
        <a:bodyPr/>
        <a:lstStyle/>
        <a:p>
          <a:endParaRPr lang="en-GB">
            <a:ln>
              <a:noFill/>
            </a:ln>
          </a:endParaRPr>
        </a:p>
      </dgm:t>
    </dgm:pt>
    <dgm:pt modelId="{D736C517-DD36-4B10-84C7-9F364A0DF81B}">
      <dgm:prSet phldrT="[Text]"/>
      <dgm:spPr>
        <a:solidFill>
          <a:schemeClr val="bg1">
            <a:lumMod val="65000"/>
          </a:schemeClr>
        </a:solidFill>
      </dgm:spPr>
      <dgm:t>
        <a:bodyPr/>
        <a:lstStyle/>
        <a:p>
          <a:r>
            <a:rPr lang="en-GB">
              <a:ln>
                <a:noFill/>
              </a:ln>
              <a:solidFill>
                <a:schemeClr val="bg1">
                  <a:lumMod val="50000"/>
                </a:schemeClr>
              </a:solidFill>
            </a:rPr>
            <a:t>Strengths</a:t>
          </a:r>
        </a:p>
      </dgm:t>
    </dgm:pt>
    <dgm:pt modelId="{925A1B50-7C54-41DB-8097-3FEAB989E2A2}" type="parTrans" cxnId="{1C797419-987F-49DC-B287-1B159BD64BAF}">
      <dgm:prSet/>
      <dgm:spPr/>
      <dgm:t>
        <a:bodyPr/>
        <a:lstStyle/>
        <a:p>
          <a:endParaRPr lang="en-GB">
            <a:ln>
              <a:noFill/>
            </a:ln>
          </a:endParaRPr>
        </a:p>
      </dgm:t>
    </dgm:pt>
    <dgm:pt modelId="{FF8545C9-C106-4F79-B451-8213BAE25FF9}" type="sibTrans" cxnId="{1C797419-987F-49DC-B287-1B159BD64BAF}">
      <dgm:prSet/>
      <dgm:spPr/>
      <dgm:t>
        <a:bodyPr/>
        <a:lstStyle/>
        <a:p>
          <a:endParaRPr lang="en-GB">
            <a:ln>
              <a:noFill/>
            </a:ln>
          </a:endParaRPr>
        </a:p>
      </dgm:t>
    </dgm:pt>
    <dgm:pt modelId="{250C873C-12FC-4FCA-9367-5C9C86D125F5}">
      <dgm:prSet phldrT="[Text]" custT="1"/>
      <dgm:spPr>
        <a:solidFill>
          <a:schemeClr val="bg1">
            <a:lumMod val="65000"/>
          </a:schemeClr>
        </a:solidFill>
        <a:ln w="12700" cap="flat" cmpd="sng" algn="ctr">
          <a:solidFill>
            <a:schemeClr val="bg1">
              <a:lumMod val="65000"/>
            </a:schemeClr>
          </a:solidFill>
          <a:prstDash val="solid"/>
          <a:miter lim="800000"/>
        </a:ln>
        <a:effectLst/>
      </dgm:spPr>
      <dgm:t>
        <a:bodyPr spcFirstLastPara="0" vert="horz" wrap="square" lIns="128016" tIns="128016" rIns="128016" bIns="128016" numCol="1" spcCol="1270" anchor="ctr" anchorCtr="0"/>
        <a:lstStyle/>
        <a:p>
          <a:pPr marL="0" lvl="0" indent="0" algn="ctr" defTabSz="800100">
            <a:lnSpc>
              <a:spcPct val="90000"/>
            </a:lnSpc>
            <a:spcBef>
              <a:spcPct val="0"/>
            </a:spcBef>
            <a:spcAft>
              <a:spcPct val="35000"/>
            </a:spcAft>
            <a:buNone/>
          </a:pPr>
          <a:r>
            <a:rPr lang="en-GB" sz="1800" kern="1200">
              <a:ln>
                <a:noFill/>
              </a:ln>
              <a:solidFill>
                <a:schemeClr val="bg1">
                  <a:lumMod val="50000"/>
                </a:schemeClr>
              </a:solidFill>
              <a:latin typeface="Calibri" panose="020F0502020204030204"/>
              <a:ea typeface="+mn-ea"/>
              <a:cs typeface="+mn-cs"/>
            </a:rPr>
            <a:t>Limitations</a:t>
          </a:r>
        </a:p>
      </dgm:t>
    </dgm:pt>
    <dgm:pt modelId="{92BB1C61-12AB-4554-9477-78C5EF0E69FF}" type="parTrans" cxnId="{5C654D4E-38AB-442F-AE10-52C53DB95E24}">
      <dgm:prSet/>
      <dgm:spPr/>
      <dgm:t>
        <a:bodyPr/>
        <a:lstStyle/>
        <a:p>
          <a:endParaRPr lang="en-GB">
            <a:ln>
              <a:noFill/>
            </a:ln>
          </a:endParaRPr>
        </a:p>
      </dgm:t>
    </dgm:pt>
    <dgm:pt modelId="{39EF80EC-EBDE-4109-808D-8BC1CE7043DE}" type="sibTrans" cxnId="{5C654D4E-38AB-442F-AE10-52C53DB95E24}">
      <dgm:prSet/>
      <dgm:spPr/>
      <dgm:t>
        <a:bodyPr/>
        <a:lstStyle/>
        <a:p>
          <a:endParaRPr lang="en-GB">
            <a:ln>
              <a:noFill/>
            </a:ln>
          </a:endParaRPr>
        </a:p>
      </dgm:t>
    </dgm:pt>
    <dgm:pt modelId="{9774EDB6-A0DD-4A37-AE75-004F5C12BD08}" type="pres">
      <dgm:prSet presAssocID="{CD6326AF-D75D-41C0-B6FD-2BC979E54F79}" presName="cycleMatrixDiagram" presStyleCnt="0">
        <dgm:presLayoutVars>
          <dgm:chMax val="1"/>
          <dgm:dir/>
          <dgm:animLvl val="lvl"/>
          <dgm:resizeHandles val="exact"/>
        </dgm:presLayoutVars>
      </dgm:prSet>
      <dgm:spPr/>
    </dgm:pt>
    <dgm:pt modelId="{480A2017-3283-4075-8F2A-C1973C2313A4}" type="pres">
      <dgm:prSet presAssocID="{CD6326AF-D75D-41C0-B6FD-2BC979E54F79}" presName="children" presStyleCnt="0"/>
      <dgm:spPr/>
    </dgm:pt>
    <dgm:pt modelId="{4A178A5F-E846-4FB0-867C-74EEB8791B25}" type="pres">
      <dgm:prSet presAssocID="{CD6326AF-D75D-41C0-B6FD-2BC979E54F79}" presName="childPlaceholder" presStyleCnt="0"/>
      <dgm:spPr/>
    </dgm:pt>
    <dgm:pt modelId="{B9564469-CC36-4B50-B97A-D735E95F37B9}" type="pres">
      <dgm:prSet presAssocID="{CD6326AF-D75D-41C0-B6FD-2BC979E54F79}" presName="circle" presStyleCnt="0"/>
      <dgm:spPr/>
    </dgm:pt>
    <dgm:pt modelId="{53A7118F-5870-473F-8E4B-B2C3F40B286D}" type="pres">
      <dgm:prSet presAssocID="{CD6326AF-D75D-41C0-B6FD-2BC979E54F79}" presName="quadrant1" presStyleLbl="node1" presStyleIdx="0" presStyleCnt="4">
        <dgm:presLayoutVars>
          <dgm:chMax val="1"/>
          <dgm:bulletEnabled val="1"/>
        </dgm:presLayoutVars>
      </dgm:prSet>
      <dgm:spPr/>
    </dgm:pt>
    <dgm:pt modelId="{9B945EF9-B10A-4B98-9BBB-A592A6FBEBB7}" type="pres">
      <dgm:prSet presAssocID="{CD6326AF-D75D-41C0-B6FD-2BC979E54F79}" presName="quadrant2" presStyleLbl="node1" presStyleIdx="1" presStyleCnt="4">
        <dgm:presLayoutVars>
          <dgm:chMax val="1"/>
          <dgm:bulletEnabled val="1"/>
        </dgm:presLayoutVars>
      </dgm:prSet>
      <dgm:spPr/>
    </dgm:pt>
    <dgm:pt modelId="{68CDBB2F-C456-49DB-929C-19F9E6E4DAAC}" type="pres">
      <dgm:prSet presAssocID="{CD6326AF-D75D-41C0-B6FD-2BC979E54F79}" presName="quadrant3" presStyleLbl="node1" presStyleIdx="2" presStyleCnt="4">
        <dgm:presLayoutVars>
          <dgm:chMax val="1"/>
          <dgm:bulletEnabled val="1"/>
        </dgm:presLayoutVars>
      </dgm:prSet>
      <dgm:spPr/>
    </dgm:pt>
    <dgm:pt modelId="{9FAE0D02-E3C3-4DBB-91D8-69145F0B5C79}" type="pres">
      <dgm:prSet presAssocID="{CD6326AF-D75D-41C0-B6FD-2BC979E54F79}" presName="quadrant4" presStyleLbl="node1" presStyleIdx="3" presStyleCnt="4">
        <dgm:presLayoutVars>
          <dgm:chMax val="1"/>
          <dgm:bulletEnabled val="1"/>
        </dgm:presLayoutVars>
      </dgm:prSet>
      <dgm:spPr>
        <a:xfrm rot="16200000">
          <a:off x="3116365" y="2465308"/>
          <a:ext cx="2093095" cy="2093095"/>
        </a:xfrm>
        <a:prstGeom prst="pieWedge">
          <a:avLst/>
        </a:prstGeom>
      </dgm:spPr>
    </dgm:pt>
    <dgm:pt modelId="{6F059FC9-753F-4719-AE97-C5CCC26D0CC8}" type="pres">
      <dgm:prSet presAssocID="{CD6326AF-D75D-41C0-B6FD-2BC979E54F79}" presName="quadrantPlaceholder" presStyleCnt="0"/>
      <dgm:spPr/>
    </dgm:pt>
    <dgm:pt modelId="{83BE24B9-F95A-4578-B312-510F8CB280F3}" type="pres">
      <dgm:prSet presAssocID="{CD6326AF-D75D-41C0-B6FD-2BC979E54F79}" presName="center1" presStyleLbl="fgShp" presStyleIdx="0" presStyleCnt="2"/>
      <dgm:spPr/>
    </dgm:pt>
    <dgm:pt modelId="{536583D3-E4A3-41EA-977A-184BCACE0F32}" type="pres">
      <dgm:prSet presAssocID="{CD6326AF-D75D-41C0-B6FD-2BC979E54F79}" presName="center2" presStyleLbl="fgShp" presStyleIdx="1" presStyleCnt="2"/>
      <dgm:spPr/>
    </dgm:pt>
  </dgm:ptLst>
  <dgm:cxnLst>
    <dgm:cxn modelId="{1C797419-987F-49DC-B287-1B159BD64BAF}" srcId="{CD6326AF-D75D-41C0-B6FD-2BC979E54F79}" destId="{D736C517-DD36-4B10-84C7-9F364A0DF81B}" srcOrd="2" destOrd="0" parTransId="{925A1B50-7C54-41DB-8097-3FEAB989E2A2}" sibTransId="{FF8545C9-C106-4F79-B451-8213BAE25FF9}"/>
    <dgm:cxn modelId="{251BEC24-B7A2-4B20-80D4-EB100BE424BC}" srcId="{CD6326AF-D75D-41C0-B6FD-2BC979E54F79}" destId="{0E40CEA4-004C-4DB8-A490-89475F782E18}" srcOrd="1" destOrd="0" parTransId="{1CA92ABC-4772-45F9-9919-62551FC42FBD}" sibTransId="{63FBF052-616F-4192-8DFD-F9BA00916B24}"/>
    <dgm:cxn modelId="{C0A46C45-6B70-4033-B591-1F612EDD315F}" type="presOf" srcId="{D736C517-DD36-4B10-84C7-9F364A0DF81B}" destId="{68CDBB2F-C456-49DB-929C-19F9E6E4DAAC}" srcOrd="0" destOrd="0" presId="urn:microsoft.com/office/officeart/2005/8/layout/cycle4"/>
    <dgm:cxn modelId="{5C654D4E-38AB-442F-AE10-52C53DB95E24}" srcId="{CD6326AF-D75D-41C0-B6FD-2BC979E54F79}" destId="{250C873C-12FC-4FCA-9367-5C9C86D125F5}" srcOrd="3" destOrd="0" parTransId="{92BB1C61-12AB-4554-9477-78C5EF0E69FF}" sibTransId="{39EF80EC-EBDE-4109-808D-8BC1CE7043DE}"/>
    <dgm:cxn modelId="{765D7D58-2322-470B-B821-62C829B49E4E}" type="presOf" srcId="{CD6326AF-D75D-41C0-B6FD-2BC979E54F79}" destId="{9774EDB6-A0DD-4A37-AE75-004F5C12BD08}" srcOrd="0" destOrd="0" presId="urn:microsoft.com/office/officeart/2005/8/layout/cycle4"/>
    <dgm:cxn modelId="{7974B7BE-2E55-47F0-B269-3FED21CC89D0}" srcId="{CD6326AF-D75D-41C0-B6FD-2BC979E54F79}" destId="{D4AA1807-BD90-423D-8BFD-91158459E4E9}" srcOrd="0" destOrd="0" parTransId="{1ADF4C1B-74F2-467F-8AA8-9167CC2B5397}" sibTransId="{13B89B8B-8592-4694-8288-6C089BC86C0E}"/>
    <dgm:cxn modelId="{E28A59D3-5DD9-4390-85F8-F8C283D024BE}" type="presOf" srcId="{D4AA1807-BD90-423D-8BFD-91158459E4E9}" destId="{53A7118F-5870-473F-8E4B-B2C3F40B286D}" srcOrd="0" destOrd="0" presId="urn:microsoft.com/office/officeart/2005/8/layout/cycle4"/>
    <dgm:cxn modelId="{D74F54DA-967F-4FAB-A48E-BDD349E0237A}" type="presOf" srcId="{250C873C-12FC-4FCA-9367-5C9C86D125F5}" destId="{9FAE0D02-E3C3-4DBB-91D8-69145F0B5C79}" srcOrd="0" destOrd="0" presId="urn:microsoft.com/office/officeart/2005/8/layout/cycle4"/>
    <dgm:cxn modelId="{EF2CE1DC-4EA2-40B4-81D4-261B99D03A29}" type="presOf" srcId="{0E40CEA4-004C-4DB8-A490-89475F782E18}" destId="{9B945EF9-B10A-4B98-9BBB-A592A6FBEBB7}" srcOrd="0" destOrd="0" presId="urn:microsoft.com/office/officeart/2005/8/layout/cycle4"/>
    <dgm:cxn modelId="{9070CA8E-5749-4B34-89E6-482C2E4D3280}" type="presParOf" srcId="{9774EDB6-A0DD-4A37-AE75-004F5C12BD08}" destId="{480A2017-3283-4075-8F2A-C1973C2313A4}" srcOrd="0" destOrd="0" presId="urn:microsoft.com/office/officeart/2005/8/layout/cycle4"/>
    <dgm:cxn modelId="{4CF05E61-75C5-4310-9440-14398242D541}" type="presParOf" srcId="{480A2017-3283-4075-8F2A-C1973C2313A4}" destId="{4A178A5F-E846-4FB0-867C-74EEB8791B25}" srcOrd="0" destOrd="0" presId="urn:microsoft.com/office/officeart/2005/8/layout/cycle4"/>
    <dgm:cxn modelId="{45FEAB24-B141-49CB-B461-1DF048FF2195}" type="presParOf" srcId="{9774EDB6-A0DD-4A37-AE75-004F5C12BD08}" destId="{B9564469-CC36-4B50-B97A-D735E95F37B9}" srcOrd="1" destOrd="0" presId="urn:microsoft.com/office/officeart/2005/8/layout/cycle4"/>
    <dgm:cxn modelId="{EA7FF997-EEE7-458D-A0DE-BA936598BF75}" type="presParOf" srcId="{B9564469-CC36-4B50-B97A-D735E95F37B9}" destId="{53A7118F-5870-473F-8E4B-B2C3F40B286D}" srcOrd="0" destOrd="0" presId="urn:microsoft.com/office/officeart/2005/8/layout/cycle4"/>
    <dgm:cxn modelId="{89D780C5-D092-4506-B99E-479D6BFC4C67}" type="presParOf" srcId="{B9564469-CC36-4B50-B97A-D735E95F37B9}" destId="{9B945EF9-B10A-4B98-9BBB-A592A6FBEBB7}" srcOrd="1" destOrd="0" presId="urn:microsoft.com/office/officeart/2005/8/layout/cycle4"/>
    <dgm:cxn modelId="{7A080ED6-D037-4ABC-8E7F-77ABF6CC0F1C}" type="presParOf" srcId="{B9564469-CC36-4B50-B97A-D735E95F37B9}" destId="{68CDBB2F-C456-49DB-929C-19F9E6E4DAAC}" srcOrd="2" destOrd="0" presId="urn:microsoft.com/office/officeart/2005/8/layout/cycle4"/>
    <dgm:cxn modelId="{EBA6E47E-5BE5-46BB-A1E5-4532B7872004}" type="presParOf" srcId="{B9564469-CC36-4B50-B97A-D735E95F37B9}" destId="{9FAE0D02-E3C3-4DBB-91D8-69145F0B5C79}" srcOrd="3" destOrd="0" presId="urn:microsoft.com/office/officeart/2005/8/layout/cycle4"/>
    <dgm:cxn modelId="{46613BD0-A716-4CF8-806C-2EB19264D98D}" type="presParOf" srcId="{B9564469-CC36-4B50-B97A-D735E95F37B9}" destId="{6F059FC9-753F-4719-AE97-C5CCC26D0CC8}" srcOrd="4" destOrd="0" presId="urn:microsoft.com/office/officeart/2005/8/layout/cycle4"/>
    <dgm:cxn modelId="{6BE62811-4902-498E-9837-DB2F2278A818}" type="presParOf" srcId="{9774EDB6-A0DD-4A37-AE75-004F5C12BD08}" destId="{83BE24B9-F95A-4578-B312-510F8CB280F3}" srcOrd="2" destOrd="0" presId="urn:microsoft.com/office/officeart/2005/8/layout/cycle4"/>
    <dgm:cxn modelId="{84BF2EEC-3030-4EEE-B3D2-9C6640B0BFBB}" type="presParOf" srcId="{9774EDB6-A0DD-4A37-AE75-004F5C12BD08}" destId="{536583D3-E4A3-41EA-977A-184BCACE0F32}" srcOrd="3" destOrd="0" presId="urn:microsoft.com/office/officeart/2005/8/layout/cycle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6326AF-D75D-41C0-B6FD-2BC979E54F79}"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D4AA1807-BD90-423D-8BFD-91158459E4E9}">
      <dgm:prSet phldrT="[Text]"/>
      <dgm:spPr>
        <a:solidFill>
          <a:schemeClr val="bg1">
            <a:lumMod val="65000"/>
          </a:schemeClr>
        </a:solidFill>
        <a:ln>
          <a:solidFill>
            <a:schemeClr val="bg1">
              <a:lumMod val="65000"/>
            </a:schemeClr>
          </a:solidFill>
        </a:ln>
      </dgm:spPr>
      <dgm:t>
        <a:bodyPr/>
        <a:lstStyle/>
        <a:p>
          <a:r>
            <a:rPr lang="en-GB">
              <a:ln>
                <a:noFill/>
              </a:ln>
              <a:solidFill>
                <a:schemeClr val="bg1">
                  <a:lumMod val="50000"/>
                </a:schemeClr>
              </a:solidFill>
            </a:rPr>
            <a:t>Significance of the models/ techniques</a:t>
          </a:r>
        </a:p>
      </dgm:t>
    </dgm:pt>
    <dgm:pt modelId="{1ADF4C1B-74F2-467F-8AA8-9167CC2B5397}" type="parTrans" cxnId="{7974B7BE-2E55-47F0-B269-3FED21CC89D0}">
      <dgm:prSet/>
      <dgm:spPr/>
      <dgm:t>
        <a:bodyPr/>
        <a:lstStyle/>
        <a:p>
          <a:endParaRPr lang="en-GB">
            <a:ln>
              <a:noFill/>
            </a:ln>
          </a:endParaRPr>
        </a:p>
      </dgm:t>
    </dgm:pt>
    <dgm:pt modelId="{13B89B8B-8592-4694-8288-6C089BC86C0E}" type="sibTrans" cxnId="{7974B7BE-2E55-47F0-B269-3FED21CC89D0}">
      <dgm:prSet/>
      <dgm:spPr/>
      <dgm:t>
        <a:bodyPr/>
        <a:lstStyle/>
        <a:p>
          <a:endParaRPr lang="en-GB">
            <a:ln>
              <a:noFill/>
            </a:ln>
          </a:endParaRPr>
        </a:p>
      </dgm:t>
    </dgm:pt>
    <dgm:pt modelId="{0E40CEA4-004C-4DB8-A490-89475F782E18}">
      <dgm:prSet phldrT="[Text]"/>
      <dgm:spPr>
        <a:solidFill>
          <a:schemeClr val="accent4">
            <a:lumMod val="50000"/>
          </a:schemeClr>
        </a:solidFill>
        <a:ln>
          <a:solidFill>
            <a:srgbClr val="00B0F0"/>
          </a:solidFill>
        </a:ln>
      </dgm:spPr>
      <dgm:t>
        <a:bodyPr/>
        <a:lstStyle/>
        <a:p>
          <a:r>
            <a:rPr lang="en-GB">
              <a:ln>
                <a:noFill/>
              </a:ln>
            </a:rPr>
            <a:t>Performance</a:t>
          </a:r>
        </a:p>
      </dgm:t>
    </dgm:pt>
    <dgm:pt modelId="{1CA92ABC-4772-45F9-9919-62551FC42FBD}" type="parTrans" cxnId="{251BEC24-B7A2-4B20-80D4-EB100BE424BC}">
      <dgm:prSet/>
      <dgm:spPr/>
      <dgm:t>
        <a:bodyPr/>
        <a:lstStyle/>
        <a:p>
          <a:endParaRPr lang="en-GB">
            <a:ln>
              <a:noFill/>
            </a:ln>
          </a:endParaRPr>
        </a:p>
      </dgm:t>
    </dgm:pt>
    <dgm:pt modelId="{63FBF052-616F-4192-8DFD-F9BA00916B24}" type="sibTrans" cxnId="{251BEC24-B7A2-4B20-80D4-EB100BE424BC}">
      <dgm:prSet/>
      <dgm:spPr/>
      <dgm:t>
        <a:bodyPr/>
        <a:lstStyle/>
        <a:p>
          <a:endParaRPr lang="en-GB">
            <a:ln>
              <a:noFill/>
            </a:ln>
          </a:endParaRPr>
        </a:p>
      </dgm:t>
    </dgm:pt>
    <dgm:pt modelId="{D736C517-DD36-4B10-84C7-9F364A0DF81B}">
      <dgm:prSet phldrT="[Text]"/>
      <dgm:spPr>
        <a:solidFill>
          <a:srgbClr val="00B0F0"/>
        </a:solidFill>
      </dgm:spPr>
      <dgm:t>
        <a:bodyPr/>
        <a:lstStyle/>
        <a:p>
          <a:r>
            <a:rPr lang="en-GB">
              <a:ln>
                <a:noFill/>
              </a:ln>
            </a:rPr>
            <a:t>Strengths</a:t>
          </a:r>
        </a:p>
      </dgm:t>
    </dgm:pt>
    <dgm:pt modelId="{925A1B50-7C54-41DB-8097-3FEAB989E2A2}" type="parTrans" cxnId="{1C797419-987F-49DC-B287-1B159BD64BAF}">
      <dgm:prSet/>
      <dgm:spPr/>
      <dgm:t>
        <a:bodyPr/>
        <a:lstStyle/>
        <a:p>
          <a:endParaRPr lang="en-GB">
            <a:ln>
              <a:noFill/>
            </a:ln>
          </a:endParaRPr>
        </a:p>
      </dgm:t>
    </dgm:pt>
    <dgm:pt modelId="{FF8545C9-C106-4F79-B451-8213BAE25FF9}" type="sibTrans" cxnId="{1C797419-987F-49DC-B287-1B159BD64BAF}">
      <dgm:prSet/>
      <dgm:spPr/>
      <dgm:t>
        <a:bodyPr/>
        <a:lstStyle/>
        <a:p>
          <a:endParaRPr lang="en-GB">
            <a:ln>
              <a:noFill/>
            </a:ln>
          </a:endParaRPr>
        </a:p>
      </dgm:t>
    </dgm:pt>
    <dgm:pt modelId="{250C873C-12FC-4FCA-9367-5C9C86D125F5}">
      <dgm:prSet phldrT="[Text]" custT="1"/>
      <dgm:spPr>
        <a:solidFill>
          <a:prstClr val="black">
            <a:lumMod val="75000"/>
            <a:lumOff val="25000"/>
          </a:prstClr>
        </a:solidFill>
        <a:ln w="12700" cap="flat" cmpd="sng" algn="ctr">
          <a:solidFill>
            <a:srgbClr val="1D6FA9">
              <a:lumMod val="60000"/>
              <a:lumOff val="40000"/>
            </a:srgbClr>
          </a:solidFill>
          <a:prstDash val="solid"/>
          <a:miter lim="800000"/>
        </a:ln>
        <a:effectLst/>
      </dgm:spPr>
      <dgm:t>
        <a:bodyPr spcFirstLastPara="0" vert="horz" wrap="square" lIns="128016" tIns="128016" rIns="128016" bIns="128016" numCol="1" spcCol="1270" anchor="ctr" anchorCtr="0"/>
        <a:lstStyle/>
        <a:p>
          <a:pPr marL="0" lvl="0" indent="0" algn="ctr" defTabSz="800100">
            <a:lnSpc>
              <a:spcPct val="90000"/>
            </a:lnSpc>
            <a:spcBef>
              <a:spcPct val="0"/>
            </a:spcBef>
            <a:spcAft>
              <a:spcPct val="35000"/>
            </a:spcAft>
            <a:buNone/>
          </a:pPr>
          <a:r>
            <a:rPr lang="en-GB" sz="1800" kern="1200">
              <a:ln>
                <a:noFill/>
              </a:ln>
              <a:solidFill>
                <a:prstClr val="white"/>
              </a:solidFill>
              <a:latin typeface="Calibri" panose="020F0502020204030204"/>
              <a:ea typeface="+mn-ea"/>
              <a:cs typeface="+mn-cs"/>
            </a:rPr>
            <a:t>Limitations</a:t>
          </a:r>
        </a:p>
      </dgm:t>
    </dgm:pt>
    <dgm:pt modelId="{92BB1C61-12AB-4554-9477-78C5EF0E69FF}" type="parTrans" cxnId="{5C654D4E-38AB-442F-AE10-52C53DB95E24}">
      <dgm:prSet/>
      <dgm:spPr/>
      <dgm:t>
        <a:bodyPr/>
        <a:lstStyle/>
        <a:p>
          <a:endParaRPr lang="en-GB">
            <a:ln>
              <a:noFill/>
            </a:ln>
          </a:endParaRPr>
        </a:p>
      </dgm:t>
    </dgm:pt>
    <dgm:pt modelId="{39EF80EC-EBDE-4109-808D-8BC1CE7043DE}" type="sibTrans" cxnId="{5C654D4E-38AB-442F-AE10-52C53DB95E24}">
      <dgm:prSet/>
      <dgm:spPr/>
      <dgm:t>
        <a:bodyPr/>
        <a:lstStyle/>
        <a:p>
          <a:endParaRPr lang="en-GB">
            <a:ln>
              <a:noFill/>
            </a:ln>
          </a:endParaRPr>
        </a:p>
      </dgm:t>
    </dgm:pt>
    <dgm:pt modelId="{9774EDB6-A0DD-4A37-AE75-004F5C12BD08}" type="pres">
      <dgm:prSet presAssocID="{CD6326AF-D75D-41C0-B6FD-2BC979E54F79}" presName="cycleMatrixDiagram" presStyleCnt="0">
        <dgm:presLayoutVars>
          <dgm:chMax val="1"/>
          <dgm:dir/>
          <dgm:animLvl val="lvl"/>
          <dgm:resizeHandles val="exact"/>
        </dgm:presLayoutVars>
      </dgm:prSet>
      <dgm:spPr/>
    </dgm:pt>
    <dgm:pt modelId="{480A2017-3283-4075-8F2A-C1973C2313A4}" type="pres">
      <dgm:prSet presAssocID="{CD6326AF-D75D-41C0-B6FD-2BC979E54F79}" presName="children" presStyleCnt="0"/>
      <dgm:spPr/>
    </dgm:pt>
    <dgm:pt modelId="{4A178A5F-E846-4FB0-867C-74EEB8791B25}" type="pres">
      <dgm:prSet presAssocID="{CD6326AF-D75D-41C0-B6FD-2BC979E54F79}" presName="childPlaceholder" presStyleCnt="0"/>
      <dgm:spPr/>
    </dgm:pt>
    <dgm:pt modelId="{B9564469-CC36-4B50-B97A-D735E95F37B9}" type="pres">
      <dgm:prSet presAssocID="{CD6326AF-D75D-41C0-B6FD-2BC979E54F79}" presName="circle" presStyleCnt="0"/>
      <dgm:spPr/>
    </dgm:pt>
    <dgm:pt modelId="{53A7118F-5870-473F-8E4B-B2C3F40B286D}" type="pres">
      <dgm:prSet presAssocID="{CD6326AF-D75D-41C0-B6FD-2BC979E54F79}" presName="quadrant1" presStyleLbl="node1" presStyleIdx="0" presStyleCnt="4">
        <dgm:presLayoutVars>
          <dgm:chMax val="1"/>
          <dgm:bulletEnabled val="1"/>
        </dgm:presLayoutVars>
      </dgm:prSet>
      <dgm:spPr/>
    </dgm:pt>
    <dgm:pt modelId="{9B945EF9-B10A-4B98-9BBB-A592A6FBEBB7}" type="pres">
      <dgm:prSet presAssocID="{CD6326AF-D75D-41C0-B6FD-2BC979E54F79}" presName="quadrant2" presStyleLbl="node1" presStyleIdx="1" presStyleCnt="4">
        <dgm:presLayoutVars>
          <dgm:chMax val="1"/>
          <dgm:bulletEnabled val="1"/>
        </dgm:presLayoutVars>
      </dgm:prSet>
      <dgm:spPr/>
    </dgm:pt>
    <dgm:pt modelId="{68CDBB2F-C456-49DB-929C-19F9E6E4DAAC}" type="pres">
      <dgm:prSet presAssocID="{CD6326AF-D75D-41C0-B6FD-2BC979E54F79}" presName="quadrant3" presStyleLbl="node1" presStyleIdx="2" presStyleCnt="4">
        <dgm:presLayoutVars>
          <dgm:chMax val="1"/>
          <dgm:bulletEnabled val="1"/>
        </dgm:presLayoutVars>
      </dgm:prSet>
      <dgm:spPr/>
    </dgm:pt>
    <dgm:pt modelId="{9FAE0D02-E3C3-4DBB-91D8-69145F0B5C79}" type="pres">
      <dgm:prSet presAssocID="{CD6326AF-D75D-41C0-B6FD-2BC979E54F79}" presName="quadrant4" presStyleLbl="node1" presStyleIdx="3" presStyleCnt="4">
        <dgm:presLayoutVars>
          <dgm:chMax val="1"/>
          <dgm:bulletEnabled val="1"/>
        </dgm:presLayoutVars>
      </dgm:prSet>
      <dgm:spPr>
        <a:xfrm rot="16200000">
          <a:off x="3116365" y="2465308"/>
          <a:ext cx="2093095" cy="2093095"/>
        </a:xfrm>
        <a:prstGeom prst="pieWedge">
          <a:avLst/>
        </a:prstGeom>
      </dgm:spPr>
    </dgm:pt>
    <dgm:pt modelId="{6F059FC9-753F-4719-AE97-C5CCC26D0CC8}" type="pres">
      <dgm:prSet presAssocID="{CD6326AF-D75D-41C0-B6FD-2BC979E54F79}" presName="quadrantPlaceholder" presStyleCnt="0"/>
      <dgm:spPr/>
    </dgm:pt>
    <dgm:pt modelId="{83BE24B9-F95A-4578-B312-510F8CB280F3}" type="pres">
      <dgm:prSet presAssocID="{CD6326AF-D75D-41C0-B6FD-2BC979E54F79}" presName="center1" presStyleLbl="fgShp" presStyleIdx="0" presStyleCnt="2"/>
      <dgm:spPr/>
    </dgm:pt>
    <dgm:pt modelId="{536583D3-E4A3-41EA-977A-184BCACE0F32}" type="pres">
      <dgm:prSet presAssocID="{CD6326AF-D75D-41C0-B6FD-2BC979E54F79}" presName="center2" presStyleLbl="fgShp" presStyleIdx="1" presStyleCnt="2"/>
      <dgm:spPr/>
    </dgm:pt>
  </dgm:ptLst>
  <dgm:cxnLst>
    <dgm:cxn modelId="{1C797419-987F-49DC-B287-1B159BD64BAF}" srcId="{CD6326AF-D75D-41C0-B6FD-2BC979E54F79}" destId="{D736C517-DD36-4B10-84C7-9F364A0DF81B}" srcOrd="2" destOrd="0" parTransId="{925A1B50-7C54-41DB-8097-3FEAB989E2A2}" sibTransId="{FF8545C9-C106-4F79-B451-8213BAE25FF9}"/>
    <dgm:cxn modelId="{251BEC24-B7A2-4B20-80D4-EB100BE424BC}" srcId="{CD6326AF-D75D-41C0-B6FD-2BC979E54F79}" destId="{0E40CEA4-004C-4DB8-A490-89475F782E18}" srcOrd="1" destOrd="0" parTransId="{1CA92ABC-4772-45F9-9919-62551FC42FBD}" sibTransId="{63FBF052-616F-4192-8DFD-F9BA00916B24}"/>
    <dgm:cxn modelId="{C0A46C45-6B70-4033-B591-1F612EDD315F}" type="presOf" srcId="{D736C517-DD36-4B10-84C7-9F364A0DF81B}" destId="{68CDBB2F-C456-49DB-929C-19F9E6E4DAAC}" srcOrd="0" destOrd="0" presId="urn:microsoft.com/office/officeart/2005/8/layout/cycle4"/>
    <dgm:cxn modelId="{5C654D4E-38AB-442F-AE10-52C53DB95E24}" srcId="{CD6326AF-D75D-41C0-B6FD-2BC979E54F79}" destId="{250C873C-12FC-4FCA-9367-5C9C86D125F5}" srcOrd="3" destOrd="0" parTransId="{92BB1C61-12AB-4554-9477-78C5EF0E69FF}" sibTransId="{39EF80EC-EBDE-4109-808D-8BC1CE7043DE}"/>
    <dgm:cxn modelId="{765D7D58-2322-470B-B821-62C829B49E4E}" type="presOf" srcId="{CD6326AF-D75D-41C0-B6FD-2BC979E54F79}" destId="{9774EDB6-A0DD-4A37-AE75-004F5C12BD08}" srcOrd="0" destOrd="0" presId="urn:microsoft.com/office/officeart/2005/8/layout/cycle4"/>
    <dgm:cxn modelId="{7974B7BE-2E55-47F0-B269-3FED21CC89D0}" srcId="{CD6326AF-D75D-41C0-B6FD-2BC979E54F79}" destId="{D4AA1807-BD90-423D-8BFD-91158459E4E9}" srcOrd="0" destOrd="0" parTransId="{1ADF4C1B-74F2-467F-8AA8-9167CC2B5397}" sibTransId="{13B89B8B-8592-4694-8288-6C089BC86C0E}"/>
    <dgm:cxn modelId="{E28A59D3-5DD9-4390-85F8-F8C283D024BE}" type="presOf" srcId="{D4AA1807-BD90-423D-8BFD-91158459E4E9}" destId="{53A7118F-5870-473F-8E4B-B2C3F40B286D}" srcOrd="0" destOrd="0" presId="urn:microsoft.com/office/officeart/2005/8/layout/cycle4"/>
    <dgm:cxn modelId="{D74F54DA-967F-4FAB-A48E-BDD349E0237A}" type="presOf" srcId="{250C873C-12FC-4FCA-9367-5C9C86D125F5}" destId="{9FAE0D02-E3C3-4DBB-91D8-69145F0B5C79}" srcOrd="0" destOrd="0" presId="urn:microsoft.com/office/officeart/2005/8/layout/cycle4"/>
    <dgm:cxn modelId="{EF2CE1DC-4EA2-40B4-81D4-261B99D03A29}" type="presOf" srcId="{0E40CEA4-004C-4DB8-A490-89475F782E18}" destId="{9B945EF9-B10A-4B98-9BBB-A592A6FBEBB7}" srcOrd="0" destOrd="0" presId="urn:microsoft.com/office/officeart/2005/8/layout/cycle4"/>
    <dgm:cxn modelId="{9070CA8E-5749-4B34-89E6-482C2E4D3280}" type="presParOf" srcId="{9774EDB6-A0DD-4A37-AE75-004F5C12BD08}" destId="{480A2017-3283-4075-8F2A-C1973C2313A4}" srcOrd="0" destOrd="0" presId="urn:microsoft.com/office/officeart/2005/8/layout/cycle4"/>
    <dgm:cxn modelId="{4CF05E61-75C5-4310-9440-14398242D541}" type="presParOf" srcId="{480A2017-3283-4075-8F2A-C1973C2313A4}" destId="{4A178A5F-E846-4FB0-867C-74EEB8791B25}" srcOrd="0" destOrd="0" presId="urn:microsoft.com/office/officeart/2005/8/layout/cycle4"/>
    <dgm:cxn modelId="{45FEAB24-B141-49CB-B461-1DF048FF2195}" type="presParOf" srcId="{9774EDB6-A0DD-4A37-AE75-004F5C12BD08}" destId="{B9564469-CC36-4B50-B97A-D735E95F37B9}" srcOrd="1" destOrd="0" presId="urn:microsoft.com/office/officeart/2005/8/layout/cycle4"/>
    <dgm:cxn modelId="{EA7FF997-EEE7-458D-A0DE-BA936598BF75}" type="presParOf" srcId="{B9564469-CC36-4B50-B97A-D735E95F37B9}" destId="{53A7118F-5870-473F-8E4B-B2C3F40B286D}" srcOrd="0" destOrd="0" presId="urn:microsoft.com/office/officeart/2005/8/layout/cycle4"/>
    <dgm:cxn modelId="{89D780C5-D092-4506-B99E-479D6BFC4C67}" type="presParOf" srcId="{B9564469-CC36-4B50-B97A-D735E95F37B9}" destId="{9B945EF9-B10A-4B98-9BBB-A592A6FBEBB7}" srcOrd="1" destOrd="0" presId="urn:microsoft.com/office/officeart/2005/8/layout/cycle4"/>
    <dgm:cxn modelId="{7A080ED6-D037-4ABC-8E7F-77ABF6CC0F1C}" type="presParOf" srcId="{B9564469-CC36-4B50-B97A-D735E95F37B9}" destId="{68CDBB2F-C456-49DB-929C-19F9E6E4DAAC}" srcOrd="2" destOrd="0" presId="urn:microsoft.com/office/officeart/2005/8/layout/cycle4"/>
    <dgm:cxn modelId="{EBA6E47E-5BE5-46BB-A1E5-4532B7872004}" type="presParOf" srcId="{B9564469-CC36-4B50-B97A-D735E95F37B9}" destId="{9FAE0D02-E3C3-4DBB-91D8-69145F0B5C79}" srcOrd="3" destOrd="0" presId="urn:microsoft.com/office/officeart/2005/8/layout/cycle4"/>
    <dgm:cxn modelId="{46613BD0-A716-4CF8-806C-2EB19264D98D}" type="presParOf" srcId="{B9564469-CC36-4B50-B97A-D735E95F37B9}" destId="{6F059FC9-753F-4719-AE97-C5CCC26D0CC8}" srcOrd="4" destOrd="0" presId="urn:microsoft.com/office/officeart/2005/8/layout/cycle4"/>
    <dgm:cxn modelId="{6BE62811-4902-498E-9837-DB2F2278A818}" type="presParOf" srcId="{9774EDB6-A0DD-4A37-AE75-004F5C12BD08}" destId="{83BE24B9-F95A-4578-B312-510F8CB280F3}" srcOrd="2" destOrd="0" presId="urn:microsoft.com/office/officeart/2005/8/layout/cycle4"/>
    <dgm:cxn modelId="{84BF2EEC-3030-4EEE-B3D2-9C6640B0BFBB}" type="presParOf" srcId="{9774EDB6-A0DD-4A37-AE75-004F5C12BD08}" destId="{536583D3-E4A3-41EA-977A-184BCACE0F32}" srcOrd="3" destOrd="0" presId="urn:microsoft.com/office/officeart/2005/8/layout/cycle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7118F-5870-473F-8E4B-B2C3F40B286D}">
      <dsp:nvSpPr>
        <dsp:cNvPr id="0" name=""/>
        <dsp:cNvSpPr/>
      </dsp:nvSpPr>
      <dsp:spPr>
        <a:xfrm>
          <a:off x="3116365" y="275534"/>
          <a:ext cx="2093095" cy="2093095"/>
        </a:xfrm>
        <a:prstGeom prst="pieWedg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Significance of the models/ techniques</a:t>
          </a:r>
        </a:p>
      </dsp:txBody>
      <dsp:txXfrm>
        <a:off x="3729418" y="888587"/>
        <a:ext cx="1480042" cy="1480042"/>
      </dsp:txXfrm>
    </dsp:sp>
    <dsp:sp modelId="{9B945EF9-B10A-4B98-9BBB-A592A6FBEBB7}">
      <dsp:nvSpPr>
        <dsp:cNvPr id="0" name=""/>
        <dsp:cNvSpPr/>
      </dsp:nvSpPr>
      <dsp:spPr>
        <a:xfrm rot="5400000">
          <a:off x="5306139" y="275534"/>
          <a:ext cx="2093095" cy="2093095"/>
        </a:xfrm>
        <a:prstGeom prst="pieWedge">
          <a:avLst/>
        </a:prstGeom>
        <a:solidFill>
          <a:schemeClr val="accent4">
            <a:lumMod val="50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Performance</a:t>
          </a:r>
        </a:p>
      </dsp:txBody>
      <dsp:txXfrm rot="-5400000">
        <a:off x="5306139" y="888587"/>
        <a:ext cx="1480042" cy="1480042"/>
      </dsp:txXfrm>
    </dsp:sp>
    <dsp:sp modelId="{68CDBB2F-C456-49DB-929C-19F9E6E4DAAC}">
      <dsp:nvSpPr>
        <dsp:cNvPr id="0" name=""/>
        <dsp:cNvSpPr/>
      </dsp:nvSpPr>
      <dsp:spPr>
        <a:xfrm rot="10800000">
          <a:off x="5306139" y="2465308"/>
          <a:ext cx="2093095" cy="2093095"/>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Strengths</a:t>
          </a:r>
        </a:p>
      </dsp:txBody>
      <dsp:txXfrm rot="10800000">
        <a:off x="5306139" y="2465308"/>
        <a:ext cx="1480042" cy="1480042"/>
      </dsp:txXfrm>
    </dsp:sp>
    <dsp:sp modelId="{9FAE0D02-E3C3-4DBB-91D8-69145F0B5C79}">
      <dsp:nvSpPr>
        <dsp:cNvPr id="0" name=""/>
        <dsp:cNvSpPr/>
      </dsp:nvSpPr>
      <dsp:spPr>
        <a:xfrm rot="16200000">
          <a:off x="3116365" y="2465308"/>
          <a:ext cx="2093095" cy="2093095"/>
        </a:xfrm>
        <a:prstGeom prst="pieWedge">
          <a:avLst/>
        </a:prstGeom>
        <a:solidFill>
          <a:prstClr val="black">
            <a:lumMod val="75000"/>
            <a:lumOff val="25000"/>
          </a:prstClr>
        </a:solidFill>
        <a:ln w="12700" cap="flat" cmpd="sng" algn="ctr">
          <a:solidFill>
            <a:srgbClr val="1D6FA9">
              <a:lumMod val="60000"/>
              <a:lum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prstClr val="white"/>
              </a:solidFill>
              <a:latin typeface="Calibri" panose="020F0502020204030204"/>
              <a:ea typeface="+mn-ea"/>
              <a:cs typeface="+mn-cs"/>
            </a:rPr>
            <a:t>Limitations</a:t>
          </a:r>
        </a:p>
      </dsp:txBody>
      <dsp:txXfrm rot="5400000">
        <a:off x="3729418" y="2465308"/>
        <a:ext cx="1480042" cy="1480042"/>
      </dsp:txXfrm>
    </dsp:sp>
    <dsp:sp modelId="{83BE24B9-F95A-4578-B312-510F8CB280F3}">
      <dsp:nvSpPr>
        <dsp:cNvPr id="0" name=""/>
        <dsp:cNvSpPr/>
      </dsp:nvSpPr>
      <dsp:spPr>
        <a:xfrm>
          <a:off x="4896463" y="1981914"/>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583D3-E4A3-41EA-977A-184BCACE0F32}">
      <dsp:nvSpPr>
        <dsp:cNvPr id="0" name=""/>
        <dsp:cNvSpPr/>
      </dsp:nvSpPr>
      <dsp:spPr>
        <a:xfrm rot="10800000">
          <a:off x="4896463" y="2223611"/>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7118F-5870-473F-8E4B-B2C3F40B286D}">
      <dsp:nvSpPr>
        <dsp:cNvPr id="0" name=""/>
        <dsp:cNvSpPr/>
      </dsp:nvSpPr>
      <dsp:spPr>
        <a:xfrm>
          <a:off x="3116365" y="275534"/>
          <a:ext cx="2093095" cy="2093095"/>
        </a:xfrm>
        <a:prstGeom prst="pieWedg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Significance of the models/ techniques</a:t>
          </a:r>
        </a:p>
      </dsp:txBody>
      <dsp:txXfrm>
        <a:off x="3729418" y="888587"/>
        <a:ext cx="1480042" cy="1480042"/>
      </dsp:txXfrm>
    </dsp:sp>
    <dsp:sp modelId="{9B945EF9-B10A-4B98-9BBB-A592A6FBEBB7}">
      <dsp:nvSpPr>
        <dsp:cNvPr id="0" name=""/>
        <dsp:cNvSpPr/>
      </dsp:nvSpPr>
      <dsp:spPr>
        <a:xfrm rot="5400000">
          <a:off x="5306139" y="275534"/>
          <a:ext cx="2093095" cy="2093095"/>
        </a:xfrm>
        <a:prstGeom prst="pieWedge">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schemeClr val="bg1">
                  <a:lumMod val="50000"/>
                </a:schemeClr>
              </a:solidFill>
            </a:rPr>
            <a:t>Performance</a:t>
          </a:r>
        </a:p>
      </dsp:txBody>
      <dsp:txXfrm rot="-5400000">
        <a:off x="5306139" y="888587"/>
        <a:ext cx="1480042" cy="1480042"/>
      </dsp:txXfrm>
    </dsp:sp>
    <dsp:sp modelId="{68CDBB2F-C456-49DB-929C-19F9E6E4DAAC}">
      <dsp:nvSpPr>
        <dsp:cNvPr id="0" name=""/>
        <dsp:cNvSpPr/>
      </dsp:nvSpPr>
      <dsp:spPr>
        <a:xfrm rot="10800000">
          <a:off x="5306139" y="2465308"/>
          <a:ext cx="2093095" cy="2093095"/>
        </a:xfrm>
        <a:prstGeom prst="pieWedge">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schemeClr val="bg1">
                  <a:lumMod val="50000"/>
                </a:schemeClr>
              </a:solidFill>
            </a:rPr>
            <a:t>Strengths</a:t>
          </a:r>
        </a:p>
      </dsp:txBody>
      <dsp:txXfrm rot="10800000">
        <a:off x="5306139" y="2465308"/>
        <a:ext cx="1480042" cy="1480042"/>
      </dsp:txXfrm>
    </dsp:sp>
    <dsp:sp modelId="{9FAE0D02-E3C3-4DBB-91D8-69145F0B5C79}">
      <dsp:nvSpPr>
        <dsp:cNvPr id="0" name=""/>
        <dsp:cNvSpPr/>
      </dsp:nvSpPr>
      <dsp:spPr>
        <a:xfrm rot="16200000">
          <a:off x="3116365" y="2465308"/>
          <a:ext cx="2093095" cy="2093095"/>
        </a:xfrm>
        <a:prstGeom prst="pieWedge">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schemeClr val="bg1">
                  <a:lumMod val="50000"/>
                </a:schemeClr>
              </a:solidFill>
              <a:latin typeface="Calibri" panose="020F0502020204030204"/>
              <a:ea typeface="+mn-ea"/>
              <a:cs typeface="+mn-cs"/>
            </a:rPr>
            <a:t>Limitations</a:t>
          </a:r>
        </a:p>
      </dsp:txBody>
      <dsp:txXfrm rot="5400000">
        <a:off x="3729418" y="2465308"/>
        <a:ext cx="1480042" cy="1480042"/>
      </dsp:txXfrm>
    </dsp:sp>
    <dsp:sp modelId="{83BE24B9-F95A-4578-B312-510F8CB280F3}">
      <dsp:nvSpPr>
        <dsp:cNvPr id="0" name=""/>
        <dsp:cNvSpPr/>
      </dsp:nvSpPr>
      <dsp:spPr>
        <a:xfrm>
          <a:off x="4896463" y="1981914"/>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583D3-E4A3-41EA-977A-184BCACE0F32}">
      <dsp:nvSpPr>
        <dsp:cNvPr id="0" name=""/>
        <dsp:cNvSpPr/>
      </dsp:nvSpPr>
      <dsp:spPr>
        <a:xfrm rot="10800000">
          <a:off x="4896463" y="2223611"/>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7118F-5870-473F-8E4B-B2C3F40B286D}">
      <dsp:nvSpPr>
        <dsp:cNvPr id="0" name=""/>
        <dsp:cNvSpPr/>
      </dsp:nvSpPr>
      <dsp:spPr>
        <a:xfrm>
          <a:off x="3116365" y="275534"/>
          <a:ext cx="2093095" cy="2093095"/>
        </a:xfrm>
        <a:prstGeom prst="pieWedge">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schemeClr val="bg1">
                  <a:lumMod val="50000"/>
                </a:schemeClr>
              </a:solidFill>
            </a:rPr>
            <a:t>Significance of the models/ techniques</a:t>
          </a:r>
        </a:p>
      </dsp:txBody>
      <dsp:txXfrm>
        <a:off x="3729418" y="888587"/>
        <a:ext cx="1480042" cy="1480042"/>
      </dsp:txXfrm>
    </dsp:sp>
    <dsp:sp modelId="{9B945EF9-B10A-4B98-9BBB-A592A6FBEBB7}">
      <dsp:nvSpPr>
        <dsp:cNvPr id="0" name=""/>
        <dsp:cNvSpPr/>
      </dsp:nvSpPr>
      <dsp:spPr>
        <a:xfrm rot="5400000">
          <a:off x="5306139" y="275534"/>
          <a:ext cx="2093095" cy="2093095"/>
        </a:xfrm>
        <a:prstGeom prst="pieWedge">
          <a:avLst/>
        </a:prstGeom>
        <a:solidFill>
          <a:schemeClr val="accent4">
            <a:lumMod val="50000"/>
          </a:schemeClr>
        </a:solidFill>
        <a:ln w="12700" cap="flat" cmpd="sng" algn="ctr">
          <a:solidFill>
            <a:srgbClr val="00B0F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Performance</a:t>
          </a:r>
        </a:p>
      </dsp:txBody>
      <dsp:txXfrm rot="-5400000">
        <a:off x="5306139" y="888587"/>
        <a:ext cx="1480042" cy="1480042"/>
      </dsp:txXfrm>
    </dsp:sp>
    <dsp:sp modelId="{68CDBB2F-C456-49DB-929C-19F9E6E4DAAC}">
      <dsp:nvSpPr>
        <dsp:cNvPr id="0" name=""/>
        <dsp:cNvSpPr/>
      </dsp:nvSpPr>
      <dsp:spPr>
        <a:xfrm rot="10800000">
          <a:off x="5306139" y="2465308"/>
          <a:ext cx="2093095" cy="2093095"/>
        </a:xfrm>
        <a:prstGeom prst="pieWedg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rPr>
            <a:t>Strengths</a:t>
          </a:r>
        </a:p>
      </dsp:txBody>
      <dsp:txXfrm rot="10800000">
        <a:off x="5306139" y="2465308"/>
        <a:ext cx="1480042" cy="1480042"/>
      </dsp:txXfrm>
    </dsp:sp>
    <dsp:sp modelId="{9FAE0D02-E3C3-4DBB-91D8-69145F0B5C79}">
      <dsp:nvSpPr>
        <dsp:cNvPr id="0" name=""/>
        <dsp:cNvSpPr/>
      </dsp:nvSpPr>
      <dsp:spPr>
        <a:xfrm rot="16200000">
          <a:off x="3116365" y="2465308"/>
          <a:ext cx="2093095" cy="2093095"/>
        </a:xfrm>
        <a:prstGeom prst="pieWedge">
          <a:avLst/>
        </a:prstGeom>
        <a:solidFill>
          <a:prstClr val="black">
            <a:lumMod val="75000"/>
            <a:lumOff val="25000"/>
          </a:prstClr>
        </a:solidFill>
        <a:ln w="12700" cap="flat" cmpd="sng" algn="ctr">
          <a:solidFill>
            <a:srgbClr val="1D6FA9">
              <a:lumMod val="60000"/>
              <a:lum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a:ln>
                <a:noFill/>
              </a:ln>
              <a:solidFill>
                <a:prstClr val="white"/>
              </a:solidFill>
              <a:latin typeface="Calibri" panose="020F0502020204030204"/>
              <a:ea typeface="+mn-ea"/>
              <a:cs typeface="+mn-cs"/>
            </a:rPr>
            <a:t>Limitations</a:t>
          </a:r>
        </a:p>
      </dsp:txBody>
      <dsp:txXfrm rot="5400000">
        <a:off x="3729418" y="2465308"/>
        <a:ext cx="1480042" cy="1480042"/>
      </dsp:txXfrm>
    </dsp:sp>
    <dsp:sp modelId="{83BE24B9-F95A-4578-B312-510F8CB280F3}">
      <dsp:nvSpPr>
        <dsp:cNvPr id="0" name=""/>
        <dsp:cNvSpPr/>
      </dsp:nvSpPr>
      <dsp:spPr>
        <a:xfrm>
          <a:off x="4896463" y="1981914"/>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583D3-E4A3-41EA-977A-184BCACE0F32}">
      <dsp:nvSpPr>
        <dsp:cNvPr id="0" name=""/>
        <dsp:cNvSpPr/>
      </dsp:nvSpPr>
      <dsp:spPr>
        <a:xfrm rot="10800000">
          <a:off x="4896463" y="2223611"/>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6T10:57:18.30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16T10:57:21.209"/>
    </inkml:context>
    <inkml:brush xml:id="br0">
      <inkml:brushProperty name="width" value="0.05" units="cm"/>
      <inkml:brushProperty name="height" value="0.05" units="cm"/>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4CE4C7-5777-45CA-A9C2-1E856C6E8995}" type="datetimeFigureOut">
              <a:rPr lang="en-GB" smtClean="0"/>
              <a:t>07/06/2021</a:t>
            </a:fld>
            <a:endParaRPr lang="en-GB"/>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4A334-50C5-4CB9-9EF8-BA24A6111C28}" type="slidenum">
              <a:rPr lang="en-GB" smtClean="0"/>
              <a:t>‹#›</a:t>
            </a:fld>
            <a:endParaRPr lang="en-GB"/>
          </a:p>
        </p:txBody>
      </p:sp>
    </p:spTree>
    <p:extLst>
      <p:ext uri="{BB962C8B-B14F-4D97-AF65-F5344CB8AC3E}">
        <p14:creationId xmlns:p14="http://schemas.microsoft.com/office/powerpoint/2010/main" val="1388666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quantra.quantinsti.com/course/decision-trees-analysis-trading-ernest-cha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3</a:t>
            </a:fld>
            <a:endParaRPr lang="en-GB"/>
          </a:p>
        </p:txBody>
      </p:sp>
    </p:spTree>
    <p:extLst>
      <p:ext uri="{BB962C8B-B14F-4D97-AF65-F5344CB8AC3E}">
        <p14:creationId xmlns:p14="http://schemas.microsoft.com/office/powerpoint/2010/main" val="2606961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000000"/>
                </a:solidFill>
                <a:effectLst/>
                <a:latin typeface="Helvetica Neue"/>
              </a:rPr>
              <a:t>SMOTE (Synthetic Minority Oversampling Technique): consists of synthesizing elements for the minority class, based on those that already exist.</a:t>
            </a:r>
          </a:p>
          <a:p>
            <a:pPr algn="l"/>
            <a:r>
              <a:rPr lang="en-GB" b="0" i="0">
                <a:solidFill>
                  <a:srgbClr val="000000"/>
                </a:solidFill>
                <a:effectLst/>
                <a:latin typeface="Helvetica Neue"/>
              </a:rPr>
              <a:t>Specifically, a random example from the minority class is first chosen. Then k of the nearest neighbours for that example are found (typically k=5). A randomly selected neighbour is chosen and a synthetic example is created at a randomly selected point between the two examples in feature space.</a:t>
            </a:r>
          </a:p>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16</a:t>
            </a:fld>
            <a:endParaRPr lang="en-GB"/>
          </a:p>
        </p:txBody>
      </p:sp>
    </p:spTree>
    <p:extLst>
      <p:ext uri="{BB962C8B-B14F-4D97-AF65-F5344CB8AC3E}">
        <p14:creationId xmlns:p14="http://schemas.microsoft.com/office/powerpoint/2010/main" val="238083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We notice that even using these strategies of oversampling, smote and under sampling, the results are a little worse than without oversampling. Seeking a balanced distribution for a severely imbalanced dataset can lead algorithms to overfit the minority class, increasing generalization error. The effect can be better performance on the training dataset, but worse performance on the holdout or test dataset.</a:t>
            </a:r>
          </a:p>
          <a:p>
            <a:endParaRPr lang="en-GB" sz="1200"/>
          </a:p>
          <a:p>
            <a:r>
              <a:rPr lang="en-GB" sz="1200"/>
              <a:t>Despite the advantage of balancing classes, these techniques also have their weaknesses. </a:t>
            </a:r>
          </a:p>
          <a:p>
            <a:r>
              <a:rPr lang="en-GB" sz="1200"/>
              <a:t>- The implementation of over-sampling duplicates random records from the minority class, which can cause overfitting. </a:t>
            </a:r>
          </a:p>
          <a:p>
            <a:r>
              <a:rPr lang="en-GB" sz="1200"/>
              <a:t>- Smote use </a:t>
            </a:r>
            <a:r>
              <a:rPr lang="en-GB" sz="1200" err="1"/>
              <a:t>kNN</a:t>
            </a:r>
            <a:r>
              <a:rPr lang="en-GB" sz="1200"/>
              <a:t> to creates new synthetic samples, however they can be different of the real data. This technique can generate wrong results in cases that the variation within the minority class is very high.</a:t>
            </a:r>
          </a:p>
          <a:p>
            <a:r>
              <a:rPr lang="en-GB" sz="1200"/>
              <a:t>- In under-sampling, the technique involves removing random records from the majority class, which can cause loss of information.</a:t>
            </a:r>
          </a:p>
          <a:p>
            <a:endParaRPr lang="en-GB" sz="1200"/>
          </a:p>
          <a:p>
            <a:r>
              <a:rPr lang="en-GB" sz="1200"/>
              <a:t>These results can happen if there are many variations within the minority class and many similarities between the two classes. </a:t>
            </a:r>
          </a:p>
          <a:p>
            <a:endParaRPr lang="en-GB" sz="1200"/>
          </a:p>
          <a:p>
            <a:r>
              <a:rPr lang="en-GB" sz="1200"/>
              <a:t>We can try to observe this testing alternatives as One class SVM and </a:t>
            </a:r>
            <a:r>
              <a:rPr lang="en-GB" sz="1200" err="1"/>
              <a:t>DBSCan</a:t>
            </a:r>
            <a:r>
              <a:rPr lang="en-GB" sz="1200"/>
              <a:t>.</a:t>
            </a:r>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17</a:t>
            </a:fld>
            <a:endParaRPr lang="en-GB"/>
          </a:p>
        </p:txBody>
      </p:sp>
    </p:spTree>
    <p:extLst>
      <p:ext uri="{BB962C8B-B14F-4D97-AF65-F5344CB8AC3E}">
        <p14:creationId xmlns:p14="http://schemas.microsoft.com/office/powerpoint/2010/main" val="157178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92929"/>
                </a:solidFill>
                <a:effectLst/>
                <a:latin typeface="charter"/>
              </a:rPr>
              <a:t>One-class classification is a field of machine learning that provides techniques for outlier and anomaly detection. </a:t>
            </a:r>
          </a:p>
          <a:p>
            <a:pPr marL="0" indent="0">
              <a:buNone/>
            </a:pPr>
            <a:r>
              <a:rPr lang="en-GB" sz="1200" i="0">
                <a:solidFill>
                  <a:srgbClr val="292929"/>
                </a:solidFill>
                <a:effectLst/>
                <a:latin typeface="charter"/>
              </a:rPr>
              <a:t>Although not designed for these types of problems, one-class classification algorithms can be effective for imbalanced classification datasets where there are none or very few examples of the minority class, or datasets where there is no coherent structure to separate the classes that could be learned by a supervised algorithm.</a:t>
            </a:r>
          </a:p>
          <a:p>
            <a:pPr marL="0" indent="0">
              <a:buNone/>
            </a:pPr>
            <a:endParaRPr lang="en-GB" sz="1200" i="0">
              <a:solidFill>
                <a:srgbClr val="292929"/>
              </a:solidFill>
              <a:effectLst/>
              <a:latin typeface="charter"/>
            </a:endParaRPr>
          </a:p>
          <a:p>
            <a:pPr marL="0" indent="0">
              <a:buNone/>
            </a:pPr>
            <a:r>
              <a:rPr lang="en-GB" sz="1200" i="0">
                <a:solidFill>
                  <a:srgbClr val="292929"/>
                </a:solidFill>
                <a:effectLst/>
                <a:latin typeface="charter"/>
              </a:rPr>
              <a:t>It requires the choice of a kernel and a scalar parameter to define a frontier. The RBF kernel is usually chosen although there exists no exact formula or algorithm to set its bandwidth parameter. This is the default in the scikit-learn implementation. The nu parameter, also known as the margin of the One-Class SVM, corresponds to the probability of finding a new, but regular, observation outside the frontier (</a:t>
            </a:r>
            <a:r>
              <a:rPr lang="en-GB" sz="1200" i="0" err="1">
                <a:solidFill>
                  <a:srgbClr val="292929"/>
                </a:solidFill>
                <a:effectLst/>
                <a:latin typeface="charter"/>
              </a:rPr>
              <a:t>scikitlearn</a:t>
            </a:r>
            <a:r>
              <a:rPr lang="en-GB" sz="1200" i="0">
                <a:solidFill>
                  <a:srgbClr val="292929"/>
                </a:solidFill>
                <a:effectLst/>
                <a:latin typeface="charter"/>
              </a:rPr>
              <a:t>).</a:t>
            </a:r>
          </a:p>
        </p:txBody>
      </p:sp>
      <p:sp>
        <p:nvSpPr>
          <p:cNvPr id="4" name="Slide Number Placeholder 3"/>
          <p:cNvSpPr>
            <a:spLocks noGrp="1"/>
          </p:cNvSpPr>
          <p:nvPr>
            <p:ph type="sldNum" sz="quarter" idx="5"/>
          </p:nvPr>
        </p:nvSpPr>
        <p:spPr/>
        <p:txBody>
          <a:bodyPr/>
          <a:lstStyle/>
          <a:p>
            <a:fld id="{80F4A334-50C5-4CB9-9EF8-BA24A6111C28}" type="slidenum">
              <a:rPr lang="en-GB" smtClean="0"/>
              <a:t>18</a:t>
            </a:fld>
            <a:endParaRPr lang="en-GB"/>
          </a:p>
        </p:txBody>
      </p:sp>
    </p:spTree>
    <p:extLst>
      <p:ext uri="{BB962C8B-B14F-4D97-AF65-F5344CB8AC3E}">
        <p14:creationId xmlns:p14="http://schemas.microsoft.com/office/powerpoint/2010/main" val="2229622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19</a:t>
            </a:fld>
            <a:endParaRPr lang="en-GB"/>
          </a:p>
        </p:txBody>
      </p:sp>
    </p:spTree>
    <p:extLst>
      <p:ext uri="{BB962C8B-B14F-4D97-AF65-F5344CB8AC3E}">
        <p14:creationId xmlns:p14="http://schemas.microsoft.com/office/powerpoint/2010/main" val="385679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Measures the impurity of a partition then performs splitting…</a:t>
            </a:r>
          </a:p>
          <a:p>
            <a:r>
              <a:rPr lang="en-US"/>
              <a:t>Gini:- </a:t>
            </a:r>
            <a:r>
              <a:rPr lang="en-US" b="0" i="0">
                <a:solidFill>
                  <a:srgbClr val="212529"/>
                </a:solidFill>
                <a:effectLst/>
                <a:latin typeface="-apple-system"/>
              </a:rPr>
              <a:t>Gini impurity measures the degree or probability of a particular variable being wrongly classified when it is randomly chosen. But what  is ‘impurity’? If all the elements belong to a single class, then it can be called pure. The degree of Gini index varies between 0 and 1, where 0 denotes that all elements belong to a certain class or if there exists only one class, and 1 denotes that the elements are randomly distributed across various classes. </a:t>
            </a:r>
          </a:p>
          <a:p>
            <a:endParaRPr lang="en-US" b="0" i="0">
              <a:solidFill>
                <a:srgbClr val="212529"/>
              </a:solidFill>
              <a:effectLst/>
              <a:latin typeface="-apple-system"/>
            </a:endParaRPr>
          </a:p>
          <a:p>
            <a:r>
              <a:rPr lang="en-US" b="0" i="0">
                <a:solidFill>
                  <a:srgbClr val="212529"/>
                </a:solidFill>
                <a:effectLst/>
                <a:latin typeface="-apple-system"/>
              </a:rPr>
              <a:t>A Gini Index of 0.5 denotes equally distributed elements into some classes. </a:t>
            </a:r>
            <a:r>
              <a:rPr lang="en-US" b="0" i="0" err="1">
                <a:solidFill>
                  <a:srgbClr val="212529"/>
                </a:solidFill>
                <a:effectLst/>
                <a:latin typeface="-apple-system"/>
              </a:rPr>
              <a:t>Ie</a:t>
            </a:r>
            <a:r>
              <a:rPr lang="en-US" b="0" i="0">
                <a:solidFill>
                  <a:srgbClr val="212529"/>
                </a:solidFill>
                <a:effectLst/>
                <a:latin typeface="-apple-system"/>
              </a:rPr>
              <a:t> in SMOTE technique</a:t>
            </a:r>
          </a:p>
          <a:p>
            <a:endParaRPr lang="en-US" b="0" i="0">
              <a:solidFill>
                <a:srgbClr val="212529"/>
              </a:solidFill>
              <a:effectLst/>
              <a:latin typeface="-apple-system"/>
            </a:endParaRPr>
          </a:p>
          <a:p>
            <a:r>
              <a:rPr lang="en-US" b="0" i="0">
                <a:solidFill>
                  <a:srgbClr val="212529"/>
                </a:solidFill>
                <a:effectLst/>
                <a:latin typeface="-apple-system"/>
              </a:rPr>
              <a:t>While building the CART </a:t>
            </a:r>
            <a:r>
              <a:rPr lang="en-US" b="0" i="0" u="none" strike="noStrike">
                <a:solidFill>
                  <a:srgbClr val="92C94A"/>
                </a:solidFill>
                <a:effectLst/>
                <a:latin typeface="-apple-system"/>
                <a:hlinkClick r:id="rId3"/>
              </a:rPr>
              <a:t>decision tree</a:t>
            </a:r>
            <a:r>
              <a:rPr lang="en-US" b="0" i="0">
                <a:solidFill>
                  <a:srgbClr val="212529"/>
                </a:solidFill>
                <a:effectLst/>
                <a:latin typeface="-apple-system"/>
              </a:rPr>
              <a:t>, we would prefer choosing the attribute/feature with the least Gini index as the root node…..</a:t>
            </a:r>
          </a:p>
          <a:p>
            <a:endParaRPr lang="en-US"/>
          </a:p>
          <a:p>
            <a:r>
              <a:rPr lang="en-US"/>
              <a:t>Entropy</a:t>
            </a:r>
          </a:p>
          <a:p>
            <a:endParaRPr lang="en-US"/>
          </a:p>
        </p:txBody>
      </p:sp>
      <p:sp>
        <p:nvSpPr>
          <p:cNvPr id="4" name="Slide Number Placeholder 3"/>
          <p:cNvSpPr>
            <a:spLocks noGrp="1"/>
          </p:cNvSpPr>
          <p:nvPr>
            <p:ph type="sldNum" sz="quarter" idx="5"/>
          </p:nvPr>
        </p:nvSpPr>
        <p:spPr/>
        <p:txBody>
          <a:bodyPr/>
          <a:lstStyle/>
          <a:p>
            <a:fld id="{80F4A334-50C5-4CB9-9EF8-BA24A6111C28}" type="slidenum">
              <a:rPr lang="en-GB" smtClean="0"/>
              <a:t>23</a:t>
            </a:fld>
            <a:endParaRPr lang="en-GB"/>
          </a:p>
        </p:txBody>
      </p:sp>
    </p:spTree>
    <p:extLst>
      <p:ext uri="{BB962C8B-B14F-4D97-AF65-F5344CB8AC3E}">
        <p14:creationId xmlns:p14="http://schemas.microsoft.com/office/powerpoint/2010/main" val="195837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we are dealing with an imbalanced dataset, there are strategies in supervised learning algorithms as I have mention earlier that perform well. However, the Decision tree seems is not promising on such a kind of dataset for that matter we explore parametrized strategies like SMOTE among others.</a:t>
            </a:r>
          </a:p>
          <a:p>
            <a:endParaRPr lang="en-US"/>
          </a:p>
          <a:p>
            <a:r>
              <a:rPr lang="en-US"/>
              <a:t>In </a:t>
            </a:r>
            <a:r>
              <a:rPr lang="en-US" b="1"/>
              <a:t>averaging methods</a:t>
            </a:r>
            <a:r>
              <a:rPr lang="en-US"/>
              <a:t>, the driving principle is to build several models independently and then to average their predictions. On average, the combined estimate is usually better than any of the single base estimator because its variance is reduced. </a:t>
            </a:r>
            <a:r>
              <a:rPr lang="en-US" err="1"/>
              <a:t>Eg</a:t>
            </a:r>
            <a:r>
              <a:rPr lang="en-US"/>
              <a:t> like the professor’s example of checking with different doctors</a:t>
            </a:r>
          </a:p>
          <a:p>
            <a:endParaRPr lang="en-US"/>
          </a:p>
          <a:p>
            <a:r>
              <a:rPr lang="en-US"/>
              <a:t>In </a:t>
            </a:r>
            <a:r>
              <a:rPr lang="en-US" b="1"/>
              <a:t>boosting methods</a:t>
            </a:r>
            <a:r>
              <a:rPr lang="en-US"/>
              <a:t>, base estimators are built sequentially, and one tries to reduce the bias of the combined estimator. The motivation is to combine several weak models to produce a powerful ensemble. </a:t>
            </a:r>
            <a:r>
              <a:rPr lang="en-US" err="1"/>
              <a:t>Eg</a:t>
            </a:r>
            <a:r>
              <a:rPr lang="en-US"/>
              <a:t> like the professor’s example of checking with different doctors with the most experience </a:t>
            </a:r>
            <a:r>
              <a:rPr lang="en-US" err="1"/>
              <a:t>ie</a:t>
            </a:r>
            <a:r>
              <a:rPr lang="en-US"/>
              <a:t> assign different weights to the models; choose the highest weight</a:t>
            </a:r>
          </a:p>
          <a:p>
            <a:endParaRPr lang="en-US"/>
          </a:p>
          <a:p>
            <a:endParaRPr lang="en-US"/>
          </a:p>
          <a:p>
            <a:endParaRPr lang="en-US"/>
          </a:p>
          <a:p>
            <a:r>
              <a:rPr lang="en-US" b="1"/>
              <a:t>SMOTE</a:t>
            </a:r>
            <a:r>
              <a:rPr lang="en-US"/>
              <a:t>: </a:t>
            </a:r>
          </a:p>
          <a:p>
            <a:r>
              <a:rPr lang="en-US"/>
              <a:t>SMOTE (Synthetic Minority Oversampling Technique) works by randomly picking a point from the minority class and computing the k-nearest neighbors for this point. The synthetic points are added between the chosen point and its neighbors.</a:t>
            </a:r>
          </a:p>
        </p:txBody>
      </p:sp>
      <p:sp>
        <p:nvSpPr>
          <p:cNvPr id="4" name="Slide Number Placeholder 3"/>
          <p:cNvSpPr>
            <a:spLocks noGrp="1"/>
          </p:cNvSpPr>
          <p:nvPr>
            <p:ph type="sldNum" sz="quarter" idx="5"/>
          </p:nvPr>
        </p:nvSpPr>
        <p:spPr/>
        <p:txBody>
          <a:bodyPr/>
          <a:lstStyle/>
          <a:p>
            <a:fld id="{80F4A334-50C5-4CB9-9EF8-BA24A6111C28}" type="slidenum">
              <a:rPr lang="en-GB" smtClean="0"/>
              <a:t>24</a:t>
            </a:fld>
            <a:endParaRPr lang="en-GB"/>
          </a:p>
        </p:txBody>
      </p:sp>
    </p:spTree>
    <p:extLst>
      <p:ext uri="{BB962C8B-B14F-4D97-AF65-F5344CB8AC3E}">
        <p14:creationId xmlns:p14="http://schemas.microsoft.com/office/powerpoint/2010/main" val="3863241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Metric Trap: One of the major issues that new developer users fall into when dealing with unbalanced datasets relates to the metrics used to evaluate their model. Using simpler metrics like accuracy score can be misleading. In a dataset with highly unbalanced classes, the classifier will always “predicts” the most common class without performing any analysis of the features and it will have a high accuracy rate, obviously not the correct one.</a:t>
            </a:r>
          </a:p>
          <a:p>
            <a:endParaRPr lang="en-US"/>
          </a:p>
          <a:p>
            <a:r>
              <a:rPr lang="en-US"/>
              <a:t>What happens if the model doesn’t do well? Check for underfitting or </a:t>
            </a:r>
            <a:r>
              <a:rPr lang="en-US" err="1"/>
              <a:t>overfittling</a:t>
            </a:r>
            <a:r>
              <a:rPr lang="en-US"/>
              <a:t> by computing the cost on training, validation and test. Then try to increase the accuracy with other models….</a:t>
            </a:r>
          </a:p>
          <a:p>
            <a:endParaRPr lang="en-US"/>
          </a:p>
        </p:txBody>
      </p:sp>
      <p:sp>
        <p:nvSpPr>
          <p:cNvPr id="4" name="Slide Number Placeholder 3"/>
          <p:cNvSpPr>
            <a:spLocks noGrp="1"/>
          </p:cNvSpPr>
          <p:nvPr>
            <p:ph type="sldNum" sz="quarter" idx="5"/>
          </p:nvPr>
        </p:nvSpPr>
        <p:spPr/>
        <p:txBody>
          <a:bodyPr/>
          <a:lstStyle/>
          <a:p>
            <a:fld id="{80F4A334-50C5-4CB9-9EF8-BA24A6111C28}" type="slidenum">
              <a:rPr lang="en-GB" smtClean="0"/>
              <a:t>25</a:t>
            </a:fld>
            <a:endParaRPr lang="en-GB"/>
          </a:p>
        </p:txBody>
      </p:sp>
    </p:spTree>
    <p:extLst>
      <p:ext uri="{BB962C8B-B14F-4D97-AF65-F5344CB8AC3E}">
        <p14:creationId xmlns:p14="http://schemas.microsoft.com/office/powerpoint/2010/main" val="4107846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Receiver Operating Characteristic (ROC) curve is a standard technique for summarizing classifier performance over a range of tradeoffs between true positive and false positive error rates (</a:t>
            </a:r>
            <a:r>
              <a:rPr lang="en-US" err="1"/>
              <a:t>Swets</a:t>
            </a:r>
            <a:r>
              <a:rPr lang="en-US"/>
              <a:t>, 1988). The Area Under the Curve (AUC) is an accepted traditional performance metric for a ROC curve.</a:t>
            </a:r>
          </a:p>
          <a:p>
            <a:endParaRPr lang="en-US"/>
          </a:p>
        </p:txBody>
      </p:sp>
      <p:sp>
        <p:nvSpPr>
          <p:cNvPr id="4" name="Slide Number Placeholder 3"/>
          <p:cNvSpPr>
            <a:spLocks noGrp="1"/>
          </p:cNvSpPr>
          <p:nvPr>
            <p:ph type="sldNum" sz="quarter" idx="5"/>
          </p:nvPr>
        </p:nvSpPr>
        <p:spPr/>
        <p:txBody>
          <a:bodyPr/>
          <a:lstStyle/>
          <a:p>
            <a:fld id="{80F4A334-50C5-4CB9-9EF8-BA24A6111C28}" type="slidenum">
              <a:rPr lang="en-GB" smtClean="0"/>
              <a:t>26</a:t>
            </a:fld>
            <a:endParaRPr lang="en-GB"/>
          </a:p>
        </p:txBody>
      </p:sp>
    </p:spTree>
    <p:extLst>
      <p:ext uri="{BB962C8B-B14F-4D97-AF65-F5344CB8AC3E}">
        <p14:creationId xmlns:p14="http://schemas.microsoft.com/office/powerpoint/2010/main" val="408505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F4A334-50C5-4CB9-9EF8-BA24A6111C28}" type="slidenum">
              <a:rPr lang="en-GB" smtClean="0"/>
              <a:t>27</a:t>
            </a:fld>
            <a:endParaRPr lang="en-GB"/>
          </a:p>
        </p:txBody>
      </p:sp>
    </p:spTree>
    <p:extLst>
      <p:ext uri="{BB962C8B-B14F-4D97-AF65-F5344CB8AC3E}">
        <p14:creationId xmlns:p14="http://schemas.microsoft.com/office/powerpoint/2010/main" val="150313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https://scikit-learn.org/stable/modules/ensemble.html#histogram-based-gradient-boosting</a:t>
            </a:r>
          </a:p>
        </p:txBody>
      </p:sp>
      <p:sp>
        <p:nvSpPr>
          <p:cNvPr id="4" name="Slide Number Placeholder 3"/>
          <p:cNvSpPr>
            <a:spLocks noGrp="1"/>
          </p:cNvSpPr>
          <p:nvPr>
            <p:ph type="sldNum" sz="quarter" idx="5"/>
          </p:nvPr>
        </p:nvSpPr>
        <p:spPr/>
        <p:txBody>
          <a:bodyPr/>
          <a:lstStyle/>
          <a:p>
            <a:fld id="{80F4A334-50C5-4CB9-9EF8-BA24A6111C28}" type="slidenum">
              <a:rPr lang="en-GB" smtClean="0"/>
              <a:t>28</a:t>
            </a:fld>
            <a:endParaRPr lang="en-GB"/>
          </a:p>
        </p:txBody>
      </p:sp>
    </p:spTree>
    <p:extLst>
      <p:ext uri="{BB962C8B-B14F-4D97-AF65-F5344CB8AC3E}">
        <p14:creationId xmlns:p14="http://schemas.microsoft.com/office/powerpoint/2010/main" val="246882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Financial and accounting indicators:</a:t>
            </a:r>
          </a:p>
          <a:p>
            <a:r>
              <a:rPr lang="en-GB"/>
              <a:t>	</a:t>
            </a:r>
          </a:p>
          <a:p>
            <a:r>
              <a:rPr lang="en-GB"/>
              <a:t>1a. Net value growth rate refers to the growth rate of the net asset value of the fund in a certain period (such as one year)</a:t>
            </a:r>
          </a:p>
          <a:p>
            <a:r>
              <a:rPr lang="pt-BR"/>
              <a:t>Taxa de crescimento do valor líquido: crescimento total do patrimônio</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Inter"/>
              </a:rPr>
              <a:t>1b. Net profit before tax/Paid-in capital: Pre-tax Income/Capital</a:t>
            </a:r>
          </a:p>
          <a:p>
            <a:r>
              <a:rPr lang="pt-BR"/>
              <a:t>Lucro líquido antes de impostos / capital integralizado: renda antes de impostos / capital</a:t>
            </a:r>
          </a:p>
          <a:p>
            <a:endParaRPr lang="pt-BR"/>
          </a:p>
          <a:p>
            <a:r>
              <a:rPr lang="en-GB"/>
              <a:t>2a. Interest Expense Ratio: Interest Expenses/Total Revenue</a:t>
            </a:r>
            <a:endParaRPr lang="pt-BR"/>
          </a:p>
          <a:p>
            <a:r>
              <a:rPr lang="pt-BR"/>
              <a:t>Taxa de despesas de juros: despesas de juros / receita total</a:t>
            </a:r>
          </a:p>
          <a:p>
            <a:endParaRPr lang="pt-BR"/>
          </a:p>
          <a:p>
            <a:pPr marL="0" marR="0" lvl="0" indent="0" algn="l" defTabSz="914400" rtl="0" eaLnBrk="1" fontAlgn="auto" latinLnBrk="0" hangingPunct="1">
              <a:lnSpc>
                <a:spcPct val="100000"/>
              </a:lnSpc>
              <a:spcBef>
                <a:spcPts val="0"/>
              </a:spcBef>
              <a:spcAft>
                <a:spcPts val="0"/>
              </a:spcAft>
              <a:buClrTx/>
              <a:buSzTx/>
              <a:buFontTx/>
              <a:buNone/>
              <a:tabLst/>
              <a:defRPr/>
            </a:pPr>
            <a:r>
              <a:rPr lang="pt-BR"/>
              <a:t>2b. </a:t>
            </a:r>
            <a:r>
              <a:rPr lang="en-GB" sz="1200">
                <a:latin typeface="Inter"/>
              </a:rPr>
              <a:t>Net worth/Assets: Equity/Total Assets</a:t>
            </a:r>
          </a:p>
          <a:p>
            <a:pPr marL="0" marR="0" lvl="0" indent="0" algn="l" defTabSz="914400" rtl="0" eaLnBrk="1" fontAlgn="auto" latinLnBrk="0" hangingPunct="1">
              <a:lnSpc>
                <a:spcPct val="100000"/>
              </a:lnSpc>
              <a:spcBef>
                <a:spcPts val="0"/>
              </a:spcBef>
              <a:spcAft>
                <a:spcPts val="0"/>
              </a:spcAft>
              <a:buClrTx/>
              <a:buSzTx/>
              <a:buFontTx/>
              <a:buNone/>
              <a:tabLst/>
              <a:defRPr/>
            </a:pPr>
            <a:r>
              <a:rPr lang="pt-BR"/>
              <a:t>Patrimônio líquido / ativos: patrimônio líquido / ativos totais</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latin typeface="In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Inter"/>
              </a:rPr>
              <a:t>3. </a:t>
            </a:r>
            <a:r>
              <a:rPr lang="en-GB" b="0" i="0">
                <a:effectLst/>
                <a:latin typeface="Inter"/>
              </a:rPr>
              <a:t>Borrowing dependency: Cost of Interest-bearing Debt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a:latin typeface="Inter"/>
              </a:rPr>
              <a:t>Dependência de empréstimos: Custo da Dívida com Juros</a:t>
            </a:r>
            <a:endParaRPr lang="en-GB" sz="1200">
              <a:latin typeface="Inter"/>
            </a:endParaRPr>
          </a:p>
          <a:p>
            <a:endParaRPr lang="pt-BR"/>
          </a:p>
        </p:txBody>
      </p:sp>
      <p:sp>
        <p:nvSpPr>
          <p:cNvPr id="4" name="Slide Number Placeholder 3"/>
          <p:cNvSpPr>
            <a:spLocks noGrp="1"/>
          </p:cNvSpPr>
          <p:nvPr>
            <p:ph type="sldNum" sz="quarter" idx="5"/>
          </p:nvPr>
        </p:nvSpPr>
        <p:spPr/>
        <p:txBody>
          <a:bodyPr/>
          <a:lstStyle/>
          <a:p>
            <a:fld id="{80F4A334-50C5-4CB9-9EF8-BA24A6111C28}" type="slidenum">
              <a:rPr lang="en-GB" smtClean="0"/>
              <a:t>4</a:t>
            </a:fld>
            <a:endParaRPr lang="en-GB"/>
          </a:p>
        </p:txBody>
      </p:sp>
    </p:spTree>
    <p:extLst>
      <p:ext uri="{BB962C8B-B14F-4D97-AF65-F5344CB8AC3E}">
        <p14:creationId xmlns:p14="http://schemas.microsoft.com/office/powerpoint/2010/main" val="297752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a:t>
            </a:r>
          </a:p>
        </p:txBody>
      </p:sp>
      <p:sp>
        <p:nvSpPr>
          <p:cNvPr id="4" name="Slide Number Placeholder 3"/>
          <p:cNvSpPr>
            <a:spLocks noGrp="1"/>
          </p:cNvSpPr>
          <p:nvPr>
            <p:ph type="sldNum" sz="quarter" idx="5"/>
          </p:nvPr>
        </p:nvSpPr>
        <p:spPr/>
        <p:txBody>
          <a:bodyPr/>
          <a:lstStyle/>
          <a:p>
            <a:fld id="{80F4A334-50C5-4CB9-9EF8-BA24A6111C28}" type="slidenum">
              <a:rPr lang="en-GB" smtClean="0"/>
              <a:t>31</a:t>
            </a:fld>
            <a:endParaRPr lang="en-GB"/>
          </a:p>
        </p:txBody>
      </p:sp>
    </p:spTree>
    <p:extLst>
      <p:ext uri="{BB962C8B-B14F-4D97-AF65-F5344CB8AC3E}">
        <p14:creationId xmlns:p14="http://schemas.microsoft.com/office/powerpoint/2010/main" val="3354607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32</a:t>
            </a:fld>
            <a:endParaRPr lang="en-GB"/>
          </a:p>
        </p:txBody>
      </p:sp>
    </p:spTree>
    <p:extLst>
      <p:ext uri="{BB962C8B-B14F-4D97-AF65-F5344CB8AC3E}">
        <p14:creationId xmlns:p14="http://schemas.microsoft.com/office/powerpoint/2010/main" val="593850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Calibri" panose="020F0502020204030204" pitchFamily="34" charset="0"/>
              </a:rPr>
              <a:t>With techniques to hand imbalance; copies of the same point may end up in both the training and test sets. This allows the classifier to cheat, because when trying to make predictions on the test set the classifier will already have seen identical points in the train set.  </a:t>
            </a:r>
            <a:r>
              <a:rPr lang="en-US" b="0" i="0" err="1">
                <a:effectLst/>
                <a:latin typeface="Calibri" panose="020F0502020204030204" pitchFamily="34" charset="0"/>
              </a:rPr>
              <a:t>i.e</a:t>
            </a:r>
            <a:r>
              <a:rPr lang="en-US" b="0" i="0">
                <a:effectLst/>
                <a:latin typeface="Calibri" panose="020F0502020204030204" pitchFamily="34" charset="0"/>
              </a:rPr>
              <a:t> The whole point of having a test set and a train set is that the test set should be independent of the train set</a:t>
            </a:r>
          </a:p>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33</a:t>
            </a:fld>
            <a:endParaRPr lang="en-GB"/>
          </a:p>
        </p:txBody>
      </p:sp>
    </p:spTree>
    <p:extLst>
      <p:ext uri="{BB962C8B-B14F-4D97-AF65-F5344CB8AC3E}">
        <p14:creationId xmlns:p14="http://schemas.microsoft.com/office/powerpoint/2010/main" val="76931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Example: Neural Network and Decision Trees</a:t>
            </a:r>
          </a:p>
          <a:p>
            <a:r>
              <a:rPr lang="en-GB"/>
              <a:t>Decision trees: we can understand the criteria that explain their situation (bankrupt or not)</a:t>
            </a:r>
          </a:p>
          <a:p>
            <a:r>
              <a:rPr lang="en-GB"/>
              <a:t>Neural Network: what are the variables that most affect the situation (bankrupt or not)</a:t>
            </a:r>
          </a:p>
          <a:p>
            <a:r>
              <a:rPr lang="en-GB"/>
              <a:t>Naïve Bayes: Understand more the probabilities… given I have some </a:t>
            </a:r>
            <a:r>
              <a:rPr lang="en-GB" err="1"/>
              <a:t>Xs</a:t>
            </a:r>
            <a:r>
              <a:rPr lang="en-GB"/>
              <a:t>… how it will be the probability of be bankruptcy?</a:t>
            </a:r>
          </a:p>
          <a:p>
            <a:r>
              <a:rPr lang="en-GB"/>
              <a:t>One class SVM: hyper plan that segment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DBSCAN: clusters</a:t>
            </a:r>
          </a:p>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7</a:t>
            </a:fld>
            <a:endParaRPr lang="en-GB"/>
          </a:p>
        </p:txBody>
      </p:sp>
    </p:spTree>
    <p:extLst>
      <p:ext uri="{BB962C8B-B14F-4D97-AF65-F5344CB8AC3E}">
        <p14:creationId xmlns:p14="http://schemas.microsoft.com/office/powerpoint/2010/main" val="97530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9</a:t>
            </a:fld>
            <a:endParaRPr lang="en-GB"/>
          </a:p>
        </p:txBody>
      </p:sp>
    </p:spTree>
    <p:extLst>
      <p:ext uri="{BB962C8B-B14F-4D97-AF65-F5344CB8AC3E}">
        <p14:creationId xmlns:p14="http://schemas.microsoft.com/office/powerpoint/2010/main" val="2201236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000000"/>
                </a:solidFill>
                <a:effectLst/>
                <a:latin typeface="Helvetica Neue"/>
              </a:rPr>
              <a:t>Tree-based estimators can be used to compute impurity-based feature </a:t>
            </a:r>
            <a:r>
              <a:rPr lang="en-GB" b="0" i="0" err="1">
                <a:solidFill>
                  <a:srgbClr val="000000"/>
                </a:solidFill>
                <a:effectLst/>
                <a:latin typeface="Helvetica Neue"/>
              </a:rPr>
              <a:t>importances</a:t>
            </a:r>
            <a:endParaRPr lang="en-GB" b="0" i="0">
              <a:solidFill>
                <a:srgbClr val="000000"/>
              </a:solidFill>
              <a:effectLst/>
              <a:latin typeface="Helvetica Neue"/>
            </a:endParaRPr>
          </a:p>
          <a:p>
            <a:endParaRPr lang="en-GB" b="0" i="0">
              <a:solidFill>
                <a:srgbClr val="000000"/>
              </a:solidFill>
              <a:effectLst/>
              <a:latin typeface="Helvetica Neue"/>
            </a:endParaRPr>
          </a:p>
          <a:p>
            <a:r>
              <a:rPr lang="en-GB"/>
              <a:t>Three benefits of performing feature selection:</a:t>
            </a:r>
          </a:p>
          <a:p>
            <a:r>
              <a:rPr lang="en-GB"/>
              <a:t>- Reduces Overfitting: Less redundant data means less opportunity to make decisions based on noise.    </a:t>
            </a:r>
          </a:p>
          <a:p>
            <a:r>
              <a:rPr lang="en-GB"/>
              <a:t>- Improves Accuracy: Less misleading data means </a:t>
            </a:r>
            <a:r>
              <a:rPr lang="en-GB" err="1"/>
              <a:t>modeling</a:t>
            </a:r>
            <a:r>
              <a:rPr lang="en-GB"/>
              <a:t> accuracy improves.   </a:t>
            </a:r>
          </a:p>
          <a:p>
            <a:pPr marL="171450" indent="-171450">
              <a:buFontTx/>
              <a:buChar char="-"/>
            </a:pPr>
            <a:r>
              <a:rPr lang="en-GB"/>
              <a:t>Reduces Training Time: Less data means that algorithms train faster. </a:t>
            </a:r>
          </a:p>
          <a:p>
            <a:pPr marL="171450" indent="-171450">
              <a:buFontTx/>
              <a:buChar char="-"/>
            </a:pPr>
            <a:endParaRPr lang="en-GB"/>
          </a:p>
          <a:p>
            <a:pPr marL="0" indent="0" algn="l">
              <a:buNone/>
            </a:pPr>
            <a:r>
              <a:rPr lang="en-GB" sz="1200" b="0" i="0">
                <a:solidFill>
                  <a:srgbClr val="000000"/>
                </a:solidFill>
                <a:effectLst/>
                <a:latin typeface="Helvetica Neue"/>
              </a:rPr>
              <a:t>Correlations:</a:t>
            </a:r>
          </a:p>
          <a:p>
            <a:pPr algn="l">
              <a:buFont typeface="Arial" panose="020B0604020202020204" pitchFamily="34" charset="0"/>
              <a:buChar char="•"/>
            </a:pPr>
            <a:r>
              <a:rPr lang="en-GB" sz="1200" b="0" i="0">
                <a:solidFill>
                  <a:srgbClr val="000000"/>
                </a:solidFill>
                <a:effectLst/>
                <a:latin typeface="Helvetica Neue"/>
              </a:rPr>
              <a:t>To eliminate features that do not have </a:t>
            </a:r>
            <a:r>
              <a:rPr lang="en-GB" sz="1200" b="0" i="0" err="1">
                <a:solidFill>
                  <a:srgbClr val="000000"/>
                </a:solidFill>
                <a:effectLst/>
                <a:latin typeface="Helvetica Neue"/>
              </a:rPr>
              <a:t>corrrelation</a:t>
            </a:r>
            <a:r>
              <a:rPr lang="en-GB" sz="1200" b="0" i="0">
                <a:solidFill>
                  <a:srgbClr val="000000"/>
                </a:solidFill>
                <a:effectLst/>
                <a:latin typeface="Helvetica Neue"/>
              </a:rPr>
              <a:t> with the bankrupt feature.</a:t>
            </a:r>
          </a:p>
          <a:p>
            <a:pPr algn="l">
              <a:buFont typeface="Arial" panose="020B0604020202020204" pitchFamily="34" charset="0"/>
              <a:buChar char="•"/>
            </a:pPr>
            <a:r>
              <a:rPr lang="en-GB" sz="1200" b="0" i="0">
                <a:solidFill>
                  <a:srgbClr val="000000"/>
                </a:solidFill>
                <a:effectLst/>
                <a:latin typeface="Helvetica Neue"/>
              </a:rPr>
              <a:t>To see features that have good correlation and should not be considered together.</a:t>
            </a:r>
          </a:p>
          <a:p>
            <a:pPr marL="171450" indent="-171450">
              <a:buFontTx/>
              <a:buChar char="-"/>
            </a:pPr>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10</a:t>
            </a:fld>
            <a:endParaRPr lang="en-GB"/>
          </a:p>
        </p:txBody>
      </p:sp>
    </p:spTree>
    <p:extLst>
      <p:ext uri="{BB962C8B-B14F-4D97-AF65-F5344CB8AC3E}">
        <p14:creationId xmlns:p14="http://schemas.microsoft.com/office/powerpoint/2010/main" val="685952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a:solidFill>
                  <a:srgbClr val="000000"/>
                </a:solidFill>
                <a:effectLst/>
                <a:latin typeface="+mj-lt"/>
              </a:rPr>
              <a:t>Multi-Layer Perceptron Classifier </a:t>
            </a:r>
            <a:r>
              <a:rPr lang="en-GB" sz="1200" b="0" i="0">
                <a:solidFill>
                  <a:srgbClr val="000000"/>
                </a:solidFill>
                <a:effectLst/>
                <a:latin typeface="+mj-lt"/>
              </a:rPr>
              <a:t>(</a:t>
            </a:r>
            <a:r>
              <a:rPr lang="en-GB" sz="1200" b="1">
                <a:latin typeface="+mj-lt"/>
              </a:rPr>
              <a:t>MLP)</a:t>
            </a:r>
          </a:p>
          <a:p>
            <a:r>
              <a:rPr lang="en-GB" sz="1200">
                <a:latin typeface="+mj-lt"/>
              </a:rPr>
              <a:t>(trains using Backpropagation)</a:t>
            </a:r>
          </a:p>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12</a:t>
            </a:fld>
            <a:endParaRPr lang="en-GB"/>
          </a:p>
        </p:txBody>
      </p:sp>
    </p:spTree>
    <p:extLst>
      <p:ext uri="{BB962C8B-B14F-4D97-AF65-F5344CB8AC3E}">
        <p14:creationId xmlns:p14="http://schemas.microsoft.com/office/powerpoint/2010/main" val="195235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b="0" i="0">
              <a:solidFill>
                <a:srgbClr val="000000"/>
              </a:solidFill>
              <a:effectLst/>
              <a:latin typeface="Linux Libertine"/>
            </a:endParaRPr>
          </a:p>
        </p:txBody>
      </p:sp>
      <p:sp>
        <p:nvSpPr>
          <p:cNvPr id="4" name="Slide Number Placeholder 3"/>
          <p:cNvSpPr>
            <a:spLocks noGrp="1"/>
          </p:cNvSpPr>
          <p:nvPr>
            <p:ph type="sldNum" sz="quarter" idx="5"/>
          </p:nvPr>
        </p:nvSpPr>
        <p:spPr/>
        <p:txBody>
          <a:bodyPr/>
          <a:lstStyle/>
          <a:p>
            <a:fld id="{80F4A334-50C5-4CB9-9EF8-BA24A6111C28}" type="slidenum">
              <a:rPr lang="en-GB" smtClean="0"/>
              <a:t>13</a:t>
            </a:fld>
            <a:endParaRPr lang="en-GB"/>
          </a:p>
        </p:txBody>
      </p:sp>
    </p:spTree>
    <p:extLst>
      <p:ext uri="{BB962C8B-B14F-4D97-AF65-F5344CB8AC3E}">
        <p14:creationId xmlns:p14="http://schemas.microsoft.com/office/powerpoint/2010/main" val="1711714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14</a:t>
            </a:fld>
            <a:endParaRPr lang="en-GB"/>
          </a:p>
        </p:txBody>
      </p:sp>
    </p:spTree>
    <p:extLst>
      <p:ext uri="{BB962C8B-B14F-4D97-AF65-F5344CB8AC3E}">
        <p14:creationId xmlns:p14="http://schemas.microsoft.com/office/powerpoint/2010/main" val="2079866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F4A334-50C5-4CB9-9EF8-BA24A6111C28}" type="slidenum">
              <a:rPr lang="en-GB" smtClean="0"/>
              <a:t>15</a:t>
            </a:fld>
            <a:endParaRPr lang="en-GB"/>
          </a:p>
        </p:txBody>
      </p:sp>
    </p:spTree>
    <p:extLst>
      <p:ext uri="{BB962C8B-B14F-4D97-AF65-F5344CB8AC3E}">
        <p14:creationId xmlns:p14="http://schemas.microsoft.com/office/powerpoint/2010/main" val="2238817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FC112F48-86A4-42A9-98F9-9FC362B1BBBF}" type="datetime1">
              <a:rPr lang="en-GB" smtClean="0"/>
              <a:t>07/06/2021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604780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ADD1D8CD-139B-4256-B01C-F1D56E7495EA}" type="datetime1">
              <a:rPr lang="en-GB" smtClean="0"/>
              <a:t>07/06/2021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889645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EA8F9217-11AA-4F46-B7FB-AAA020A07E85}" type="datetime1">
              <a:rPr lang="en-GB" smtClean="0"/>
              <a:t>07/06/2021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377365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60604-DA54-4FCA-921D-EFFAE11BBC52}"/>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GB"/>
          </a:p>
        </p:txBody>
      </p:sp>
      <p:sp>
        <p:nvSpPr>
          <p:cNvPr id="3" name="Subtítulo 2">
            <a:extLst>
              <a:ext uri="{FF2B5EF4-FFF2-40B4-BE49-F238E27FC236}">
                <a16:creationId xmlns:a16="http://schemas.microsoft.com/office/drawing/2014/main" id="{EBE3707A-3DD4-46DB-A431-C65C70DD6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GB"/>
          </a:p>
        </p:txBody>
      </p:sp>
      <p:sp>
        <p:nvSpPr>
          <p:cNvPr id="4" name="Espaço Reservado para Data 3">
            <a:extLst>
              <a:ext uri="{FF2B5EF4-FFF2-40B4-BE49-F238E27FC236}">
                <a16:creationId xmlns:a16="http://schemas.microsoft.com/office/drawing/2014/main" id="{AFDDC174-8FB5-4B8A-9DA7-99F9799F25EB}"/>
              </a:ext>
            </a:extLst>
          </p:cNvPr>
          <p:cNvSpPr>
            <a:spLocks noGrp="1"/>
          </p:cNvSpPr>
          <p:nvPr>
            <p:ph type="dt" sz="half" idx="10"/>
          </p:nvPr>
        </p:nvSpPr>
        <p:spPr/>
        <p:txBody>
          <a:bodyPr/>
          <a:lstStyle/>
          <a:p>
            <a:fld id="{4BF9157F-482B-42F2-8CA0-D41F06513C15}" type="datetime1">
              <a:rPr lang="en-GB" smtClean="0"/>
              <a:t>07/06/2021</a:t>
            </a:fld>
            <a:endParaRPr lang="en-GB"/>
          </a:p>
        </p:txBody>
      </p:sp>
      <p:sp>
        <p:nvSpPr>
          <p:cNvPr id="5" name="Espaço Reservado para Rodapé 4">
            <a:extLst>
              <a:ext uri="{FF2B5EF4-FFF2-40B4-BE49-F238E27FC236}">
                <a16:creationId xmlns:a16="http://schemas.microsoft.com/office/drawing/2014/main" id="{B7874EFC-942C-4BCC-94A7-203CA92DDFBC}"/>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BA55058-65A8-45EE-A11A-A14DE5DAFAF8}"/>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12798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23F5A9-7007-402C-B032-B0BF4DC33E6B}"/>
              </a:ext>
            </a:extLst>
          </p:cNvPr>
          <p:cNvSpPr>
            <a:spLocks noGrp="1"/>
          </p:cNvSpPr>
          <p:nvPr>
            <p:ph type="title"/>
          </p:nvPr>
        </p:nvSpPr>
        <p:spPr/>
        <p:txBody>
          <a:body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BC4AAC6B-D423-4157-88E3-4D6E1524AAF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0F757DB3-9001-4434-8978-9BFD953C7D71}"/>
              </a:ext>
            </a:extLst>
          </p:cNvPr>
          <p:cNvSpPr>
            <a:spLocks noGrp="1"/>
          </p:cNvSpPr>
          <p:nvPr>
            <p:ph type="dt" sz="half" idx="10"/>
          </p:nvPr>
        </p:nvSpPr>
        <p:spPr/>
        <p:txBody>
          <a:bodyPr/>
          <a:lstStyle/>
          <a:p>
            <a:fld id="{A14E35F0-1A22-42D8-A8C6-C578B0B10048}" type="datetime1">
              <a:rPr lang="en-GB" smtClean="0"/>
              <a:t>07/06/2021</a:t>
            </a:fld>
            <a:endParaRPr lang="en-GB"/>
          </a:p>
        </p:txBody>
      </p:sp>
      <p:sp>
        <p:nvSpPr>
          <p:cNvPr id="5" name="Espaço Reservado para Rodapé 4">
            <a:extLst>
              <a:ext uri="{FF2B5EF4-FFF2-40B4-BE49-F238E27FC236}">
                <a16:creationId xmlns:a16="http://schemas.microsoft.com/office/drawing/2014/main" id="{79540FD5-D515-4C79-8659-12D0C4303237}"/>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0DC1D14B-8F17-4C40-A2BB-E114802287D2}"/>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645303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D3FA80-AF86-4560-BFFD-F365C4B8915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D64F3194-0076-4846-BA4B-F15DDB561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B6F473CC-DE90-4435-AD37-30FAB3D88CC6}"/>
              </a:ext>
            </a:extLst>
          </p:cNvPr>
          <p:cNvSpPr>
            <a:spLocks noGrp="1"/>
          </p:cNvSpPr>
          <p:nvPr>
            <p:ph type="dt" sz="half" idx="10"/>
          </p:nvPr>
        </p:nvSpPr>
        <p:spPr/>
        <p:txBody>
          <a:bodyPr/>
          <a:lstStyle/>
          <a:p>
            <a:fld id="{AA3479AF-DE1E-422F-B231-EC3AC827BF64}" type="datetime1">
              <a:rPr lang="en-GB" smtClean="0"/>
              <a:t>07/06/2021</a:t>
            </a:fld>
            <a:endParaRPr lang="en-GB"/>
          </a:p>
        </p:txBody>
      </p:sp>
      <p:sp>
        <p:nvSpPr>
          <p:cNvPr id="5" name="Espaço Reservado para Rodapé 4">
            <a:extLst>
              <a:ext uri="{FF2B5EF4-FFF2-40B4-BE49-F238E27FC236}">
                <a16:creationId xmlns:a16="http://schemas.microsoft.com/office/drawing/2014/main" id="{E9A57B73-5DB5-4161-88D0-F046704617E2}"/>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43CE24F1-FCE5-4194-9208-EC82B8D57AEC}"/>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166156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0B90C4-8AD5-41CD-8E40-412636143402}"/>
              </a:ext>
            </a:extLst>
          </p:cNvPr>
          <p:cNvSpPr>
            <a:spLocks noGrp="1"/>
          </p:cNvSpPr>
          <p:nvPr>
            <p:ph type="title"/>
          </p:nvPr>
        </p:nvSpPr>
        <p:spPr/>
        <p:txBody>
          <a:body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EECECE53-FF75-4BAB-8F14-F13298C96CF6}"/>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Conteúdo 3">
            <a:extLst>
              <a:ext uri="{FF2B5EF4-FFF2-40B4-BE49-F238E27FC236}">
                <a16:creationId xmlns:a16="http://schemas.microsoft.com/office/drawing/2014/main" id="{0BCCC5D1-D617-4604-A94E-E4C0C2D8650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5" name="Espaço Reservado para Data 4">
            <a:extLst>
              <a:ext uri="{FF2B5EF4-FFF2-40B4-BE49-F238E27FC236}">
                <a16:creationId xmlns:a16="http://schemas.microsoft.com/office/drawing/2014/main" id="{AFC29B67-AF11-40FF-A057-4EBB5C8A79C4}"/>
              </a:ext>
            </a:extLst>
          </p:cNvPr>
          <p:cNvSpPr>
            <a:spLocks noGrp="1"/>
          </p:cNvSpPr>
          <p:nvPr>
            <p:ph type="dt" sz="half" idx="10"/>
          </p:nvPr>
        </p:nvSpPr>
        <p:spPr/>
        <p:txBody>
          <a:bodyPr/>
          <a:lstStyle/>
          <a:p>
            <a:fld id="{A5B1FE2E-C4CB-4562-A062-32028B58B6BA}" type="datetime1">
              <a:rPr lang="en-GB" smtClean="0"/>
              <a:t>07/06/2021</a:t>
            </a:fld>
            <a:endParaRPr lang="en-GB"/>
          </a:p>
        </p:txBody>
      </p:sp>
      <p:sp>
        <p:nvSpPr>
          <p:cNvPr id="6" name="Espaço Reservado para Rodapé 5">
            <a:extLst>
              <a:ext uri="{FF2B5EF4-FFF2-40B4-BE49-F238E27FC236}">
                <a16:creationId xmlns:a16="http://schemas.microsoft.com/office/drawing/2014/main" id="{E52B66D3-E08B-4561-AD61-9A85F7B16D78}"/>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EF481512-4D89-43C7-B138-73E583115FD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964333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6D81F8-F7A3-4349-9668-DF92BD75470F}"/>
              </a:ext>
            </a:extLst>
          </p:cNvPr>
          <p:cNvSpPr>
            <a:spLocks noGrp="1"/>
          </p:cNvSpPr>
          <p:nvPr>
            <p:ph type="title"/>
          </p:nvPr>
        </p:nvSpPr>
        <p:spPr>
          <a:xfrm>
            <a:off x="839788" y="365125"/>
            <a:ext cx="10515600" cy="1325563"/>
          </a:xfrm>
        </p:spPr>
        <p:txBody>
          <a:body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852F9BAF-13D3-4BF1-A390-2E1F6DA1A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495FE1CF-8915-43C3-98A2-BC1458FF463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5" name="Espaço Reservado para Texto 4">
            <a:extLst>
              <a:ext uri="{FF2B5EF4-FFF2-40B4-BE49-F238E27FC236}">
                <a16:creationId xmlns:a16="http://schemas.microsoft.com/office/drawing/2014/main" id="{63B8AF44-5229-4CEF-BA6A-45A9B77DB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BEC9B42-AEA8-4032-AF0D-C38182EC4359}"/>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7" name="Espaço Reservado para Data 6">
            <a:extLst>
              <a:ext uri="{FF2B5EF4-FFF2-40B4-BE49-F238E27FC236}">
                <a16:creationId xmlns:a16="http://schemas.microsoft.com/office/drawing/2014/main" id="{9B067792-7BE6-4F1A-9C82-CF137D439E4B}"/>
              </a:ext>
            </a:extLst>
          </p:cNvPr>
          <p:cNvSpPr>
            <a:spLocks noGrp="1"/>
          </p:cNvSpPr>
          <p:nvPr>
            <p:ph type="dt" sz="half" idx="10"/>
          </p:nvPr>
        </p:nvSpPr>
        <p:spPr/>
        <p:txBody>
          <a:bodyPr/>
          <a:lstStyle/>
          <a:p>
            <a:fld id="{0EAFD3C1-642D-4564-B5FC-AECB67EE349A}" type="datetime1">
              <a:rPr lang="en-GB" smtClean="0"/>
              <a:t>07/06/2021</a:t>
            </a:fld>
            <a:endParaRPr lang="en-GB"/>
          </a:p>
        </p:txBody>
      </p:sp>
      <p:sp>
        <p:nvSpPr>
          <p:cNvPr id="8" name="Espaço Reservado para Rodapé 7">
            <a:extLst>
              <a:ext uri="{FF2B5EF4-FFF2-40B4-BE49-F238E27FC236}">
                <a16:creationId xmlns:a16="http://schemas.microsoft.com/office/drawing/2014/main" id="{06860B17-361D-47E9-9E4C-2ACEA332C502}"/>
              </a:ext>
            </a:extLst>
          </p:cNvPr>
          <p:cNvSpPr>
            <a:spLocks noGrp="1"/>
          </p:cNvSpPr>
          <p:nvPr>
            <p:ph type="ftr" sz="quarter" idx="11"/>
          </p:nvPr>
        </p:nvSpPr>
        <p:spPr/>
        <p:txBody>
          <a:bodyPr/>
          <a:lstStyle/>
          <a:p>
            <a:endParaRPr lang="en-GB"/>
          </a:p>
        </p:txBody>
      </p:sp>
      <p:sp>
        <p:nvSpPr>
          <p:cNvPr id="9" name="Espaço Reservado para Número de Slide 8">
            <a:extLst>
              <a:ext uri="{FF2B5EF4-FFF2-40B4-BE49-F238E27FC236}">
                <a16:creationId xmlns:a16="http://schemas.microsoft.com/office/drawing/2014/main" id="{60F17097-1EFB-4A47-9689-37C50472278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889665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76EF9A-C194-4556-A305-6FC700F40233}"/>
              </a:ext>
            </a:extLst>
          </p:cNvPr>
          <p:cNvSpPr>
            <a:spLocks noGrp="1"/>
          </p:cNvSpPr>
          <p:nvPr>
            <p:ph type="title"/>
          </p:nvPr>
        </p:nvSpPr>
        <p:spPr/>
        <p:txBody>
          <a:bodyPr/>
          <a:lstStyle/>
          <a:p>
            <a:r>
              <a:rPr lang="pt-BR"/>
              <a:t>Clique para editar o título Mestre</a:t>
            </a:r>
            <a:endParaRPr lang="en-GB"/>
          </a:p>
        </p:txBody>
      </p:sp>
      <p:sp>
        <p:nvSpPr>
          <p:cNvPr id="3" name="Espaço Reservado para Data 2">
            <a:extLst>
              <a:ext uri="{FF2B5EF4-FFF2-40B4-BE49-F238E27FC236}">
                <a16:creationId xmlns:a16="http://schemas.microsoft.com/office/drawing/2014/main" id="{8B6A96BE-4CF6-4CE9-A128-555B1D88FF44}"/>
              </a:ext>
            </a:extLst>
          </p:cNvPr>
          <p:cNvSpPr>
            <a:spLocks noGrp="1"/>
          </p:cNvSpPr>
          <p:nvPr>
            <p:ph type="dt" sz="half" idx="10"/>
          </p:nvPr>
        </p:nvSpPr>
        <p:spPr/>
        <p:txBody>
          <a:bodyPr/>
          <a:lstStyle/>
          <a:p>
            <a:fld id="{423C2B86-F9CD-4B79-BE30-45E2019010F6}" type="datetime1">
              <a:rPr lang="en-GB" smtClean="0"/>
              <a:t>07/06/2021</a:t>
            </a:fld>
            <a:endParaRPr lang="en-GB"/>
          </a:p>
        </p:txBody>
      </p:sp>
      <p:sp>
        <p:nvSpPr>
          <p:cNvPr id="4" name="Espaço Reservado para Rodapé 3">
            <a:extLst>
              <a:ext uri="{FF2B5EF4-FFF2-40B4-BE49-F238E27FC236}">
                <a16:creationId xmlns:a16="http://schemas.microsoft.com/office/drawing/2014/main" id="{ACD01F41-B81D-4ACD-A568-E84AFAF1C617}"/>
              </a:ext>
            </a:extLst>
          </p:cNvPr>
          <p:cNvSpPr>
            <a:spLocks noGrp="1"/>
          </p:cNvSpPr>
          <p:nvPr>
            <p:ph type="ftr" sz="quarter" idx="11"/>
          </p:nvPr>
        </p:nvSpPr>
        <p:spPr/>
        <p:txBody>
          <a:bodyPr/>
          <a:lstStyle/>
          <a:p>
            <a:endParaRPr lang="en-GB"/>
          </a:p>
        </p:txBody>
      </p:sp>
      <p:sp>
        <p:nvSpPr>
          <p:cNvPr id="5" name="Espaço Reservado para Número de Slide 4">
            <a:extLst>
              <a:ext uri="{FF2B5EF4-FFF2-40B4-BE49-F238E27FC236}">
                <a16:creationId xmlns:a16="http://schemas.microsoft.com/office/drawing/2014/main" id="{CFE7FC52-9100-4EDE-BFD7-6BBC092A9277}"/>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162460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C29F43C-B3B2-4EE5-A186-7B24B2A41D25}"/>
              </a:ext>
            </a:extLst>
          </p:cNvPr>
          <p:cNvSpPr>
            <a:spLocks noGrp="1"/>
          </p:cNvSpPr>
          <p:nvPr>
            <p:ph type="dt" sz="half" idx="10"/>
          </p:nvPr>
        </p:nvSpPr>
        <p:spPr/>
        <p:txBody>
          <a:bodyPr/>
          <a:lstStyle/>
          <a:p>
            <a:fld id="{579F6636-C713-4B81-B2D5-7E076EB78790}" type="datetime1">
              <a:rPr lang="en-GB" smtClean="0"/>
              <a:t>07/06/2021</a:t>
            </a:fld>
            <a:endParaRPr lang="en-GB"/>
          </a:p>
        </p:txBody>
      </p:sp>
      <p:sp>
        <p:nvSpPr>
          <p:cNvPr id="3" name="Espaço Reservado para Rodapé 2">
            <a:extLst>
              <a:ext uri="{FF2B5EF4-FFF2-40B4-BE49-F238E27FC236}">
                <a16:creationId xmlns:a16="http://schemas.microsoft.com/office/drawing/2014/main" id="{559DE355-E3C4-4CCA-9B01-A3C1DE1B9BA4}"/>
              </a:ext>
            </a:extLst>
          </p:cNvPr>
          <p:cNvSpPr>
            <a:spLocks noGrp="1"/>
          </p:cNvSpPr>
          <p:nvPr>
            <p:ph type="ftr" sz="quarter" idx="11"/>
          </p:nvPr>
        </p:nvSpPr>
        <p:spPr/>
        <p:txBody>
          <a:bodyPr/>
          <a:lstStyle/>
          <a:p>
            <a:endParaRPr lang="en-GB"/>
          </a:p>
        </p:txBody>
      </p:sp>
      <p:sp>
        <p:nvSpPr>
          <p:cNvPr id="4" name="Espaço Reservado para Número de Slide 3">
            <a:extLst>
              <a:ext uri="{FF2B5EF4-FFF2-40B4-BE49-F238E27FC236}">
                <a16:creationId xmlns:a16="http://schemas.microsoft.com/office/drawing/2014/main" id="{4E927641-ADD6-4FE7-B8FE-B941A8AE293C}"/>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067094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0C04A-EE1A-4E6F-9750-802E5AB8E7E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GB"/>
          </a:p>
        </p:txBody>
      </p:sp>
      <p:sp>
        <p:nvSpPr>
          <p:cNvPr id="3" name="Espaço Reservado para Conteúdo 2">
            <a:extLst>
              <a:ext uri="{FF2B5EF4-FFF2-40B4-BE49-F238E27FC236}">
                <a16:creationId xmlns:a16="http://schemas.microsoft.com/office/drawing/2014/main" id="{8D4688FB-D1D6-4075-8301-C53C146406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Texto 3">
            <a:extLst>
              <a:ext uri="{FF2B5EF4-FFF2-40B4-BE49-F238E27FC236}">
                <a16:creationId xmlns:a16="http://schemas.microsoft.com/office/drawing/2014/main" id="{26E94020-953D-4E8B-B9D5-3DDD369C69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DCD92EE-DFA4-4E9F-9A07-3FCC4008EBCA}"/>
              </a:ext>
            </a:extLst>
          </p:cNvPr>
          <p:cNvSpPr>
            <a:spLocks noGrp="1"/>
          </p:cNvSpPr>
          <p:nvPr>
            <p:ph type="dt" sz="half" idx="10"/>
          </p:nvPr>
        </p:nvSpPr>
        <p:spPr/>
        <p:txBody>
          <a:bodyPr/>
          <a:lstStyle/>
          <a:p>
            <a:fld id="{49E79FCE-DA1C-47C6-B8EB-F2D9F3F0D7F7}" type="datetime1">
              <a:rPr lang="en-GB" smtClean="0"/>
              <a:t>07/06/2021</a:t>
            </a:fld>
            <a:endParaRPr lang="en-GB"/>
          </a:p>
        </p:txBody>
      </p:sp>
      <p:sp>
        <p:nvSpPr>
          <p:cNvPr id="6" name="Espaço Reservado para Rodapé 5">
            <a:extLst>
              <a:ext uri="{FF2B5EF4-FFF2-40B4-BE49-F238E27FC236}">
                <a16:creationId xmlns:a16="http://schemas.microsoft.com/office/drawing/2014/main" id="{B8561057-E1A9-4282-A114-F9620114AB0E}"/>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5AFE764D-953B-44E3-BFA5-A6C1A052D9F3}"/>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2394176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774804C8-5755-4B64-A6BF-A2619C369E62}" type="datetime1">
              <a:rPr lang="en-GB" smtClean="0"/>
              <a:t>07/06/2021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cxnSp>
        <p:nvCxnSpPr>
          <p:cNvPr id="7" name="Conector reto 6">
            <a:extLst>
              <a:ext uri="{FF2B5EF4-FFF2-40B4-BE49-F238E27FC236}">
                <a16:creationId xmlns:a16="http://schemas.microsoft.com/office/drawing/2014/main" id="{5A782A58-9B80-4840-ACA4-0190CF8F7677}"/>
              </a:ext>
            </a:extLst>
          </p:cNvPr>
          <p:cNvCxnSpPr>
            <a:cxnSpLocks/>
          </p:cNvCxnSpPr>
          <p:nvPr userDrawn="1"/>
        </p:nvCxnSpPr>
        <p:spPr>
          <a:xfrm>
            <a:off x="838200" y="1136342"/>
            <a:ext cx="10515600" cy="0"/>
          </a:xfrm>
          <a:prstGeom prst="line">
            <a:avLst/>
          </a:prstGeom>
          <a:ln>
            <a:solidFill>
              <a:schemeClr val="bg1">
                <a:lumMod val="65000"/>
              </a:schemeClr>
            </a:solidFill>
          </a:ln>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8323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09B4C0-FC08-4D7D-96A5-DFB4DE15B89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GB"/>
          </a:p>
        </p:txBody>
      </p:sp>
      <p:sp>
        <p:nvSpPr>
          <p:cNvPr id="3" name="Espaço Reservado para Imagem 2">
            <a:extLst>
              <a:ext uri="{FF2B5EF4-FFF2-40B4-BE49-F238E27FC236}">
                <a16:creationId xmlns:a16="http://schemas.microsoft.com/office/drawing/2014/main" id="{8B1B02A7-598B-4C13-842C-9C54E49FDA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ço Reservado para Texto 3">
            <a:extLst>
              <a:ext uri="{FF2B5EF4-FFF2-40B4-BE49-F238E27FC236}">
                <a16:creationId xmlns:a16="http://schemas.microsoft.com/office/drawing/2014/main" id="{60324683-58EF-4AAB-9ABA-E7252C5573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7859C1F-0012-4EDA-A3A8-E29700E43998}"/>
              </a:ext>
            </a:extLst>
          </p:cNvPr>
          <p:cNvSpPr>
            <a:spLocks noGrp="1"/>
          </p:cNvSpPr>
          <p:nvPr>
            <p:ph type="dt" sz="half" idx="10"/>
          </p:nvPr>
        </p:nvSpPr>
        <p:spPr/>
        <p:txBody>
          <a:bodyPr/>
          <a:lstStyle/>
          <a:p>
            <a:fld id="{A35D26A5-B721-4AE0-943F-BE365D5C3BC6}" type="datetime1">
              <a:rPr lang="en-GB" smtClean="0"/>
              <a:t>07/06/2021</a:t>
            </a:fld>
            <a:endParaRPr lang="en-GB"/>
          </a:p>
        </p:txBody>
      </p:sp>
      <p:sp>
        <p:nvSpPr>
          <p:cNvPr id="6" name="Espaço Reservado para Rodapé 5">
            <a:extLst>
              <a:ext uri="{FF2B5EF4-FFF2-40B4-BE49-F238E27FC236}">
                <a16:creationId xmlns:a16="http://schemas.microsoft.com/office/drawing/2014/main" id="{08E7A7CE-F975-4C4D-B143-BAD53EE4DBB8}"/>
              </a:ext>
            </a:extLst>
          </p:cNvPr>
          <p:cNvSpPr>
            <a:spLocks noGrp="1"/>
          </p:cNvSpPr>
          <p:nvPr>
            <p:ph type="ftr" sz="quarter" idx="11"/>
          </p:nvPr>
        </p:nvSpPr>
        <p:spPr/>
        <p:txBody>
          <a:bodyPr/>
          <a:lstStyle/>
          <a:p>
            <a:endParaRPr lang="en-GB"/>
          </a:p>
        </p:txBody>
      </p:sp>
      <p:sp>
        <p:nvSpPr>
          <p:cNvPr id="7" name="Espaço Reservado para Número de Slide 6">
            <a:extLst>
              <a:ext uri="{FF2B5EF4-FFF2-40B4-BE49-F238E27FC236}">
                <a16:creationId xmlns:a16="http://schemas.microsoft.com/office/drawing/2014/main" id="{883C91A9-C3F6-4F71-A5AB-C005DED028AB}"/>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1251440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7FD37-164E-455E-AC4D-3308C1A145D4}"/>
              </a:ext>
            </a:extLst>
          </p:cNvPr>
          <p:cNvSpPr>
            <a:spLocks noGrp="1"/>
          </p:cNvSpPr>
          <p:nvPr>
            <p:ph type="title"/>
          </p:nvPr>
        </p:nvSpPr>
        <p:spPr/>
        <p:txBody>
          <a:bodyPr/>
          <a:lstStyle/>
          <a:p>
            <a:r>
              <a:rPr lang="pt-BR"/>
              <a:t>Clique para editar o título Mestre</a:t>
            </a:r>
            <a:endParaRPr lang="en-GB"/>
          </a:p>
        </p:txBody>
      </p:sp>
      <p:sp>
        <p:nvSpPr>
          <p:cNvPr id="3" name="Espaço Reservado para Texto Vertical 2">
            <a:extLst>
              <a:ext uri="{FF2B5EF4-FFF2-40B4-BE49-F238E27FC236}">
                <a16:creationId xmlns:a16="http://schemas.microsoft.com/office/drawing/2014/main" id="{F8983989-7A8B-4585-B0CE-7BBFE7E2728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188850DA-85D4-4CDB-9046-7F1D3DE89484}"/>
              </a:ext>
            </a:extLst>
          </p:cNvPr>
          <p:cNvSpPr>
            <a:spLocks noGrp="1"/>
          </p:cNvSpPr>
          <p:nvPr>
            <p:ph type="dt" sz="half" idx="10"/>
          </p:nvPr>
        </p:nvSpPr>
        <p:spPr/>
        <p:txBody>
          <a:bodyPr/>
          <a:lstStyle/>
          <a:p>
            <a:fld id="{D2311A4C-DC22-4EB3-91E5-A1B43CEF9142}" type="datetime1">
              <a:rPr lang="en-GB" smtClean="0"/>
              <a:t>07/06/2021</a:t>
            </a:fld>
            <a:endParaRPr lang="en-GB"/>
          </a:p>
        </p:txBody>
      </p:sp>
      <p:sp>
        <p:nvSpPr>
          <p:cNvPr id="5" name="Espaço Reservado para Rodapé 4">
            <a:extLst>
              <a:ext uri="{FF2B5EF4-FFF2-40B4-BE49-F238E27FC236}">
                <a16:creationId xmlns:a16="http://schemas.microsoft.com/office/drawing/2014/main" id="{07900FB4-C6C1-4FE5-82CF-424C4D314F89}"/>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1753DD6-C9FD-45EC-92BF-2BC10477A4DF}"/>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700381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7C33A83-87EE-467C-BF2E-645AF3620531}"/>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GB"/>
          </a:p>
        </p:txBody>
      </p:sp>
      <p:sp>
        <p:nvSpPr>
          <p:cNvPr id="3" name="Espaço Reservado para Texto Vertical 2">
            <a:extLst>
              <a:ext uri="{FF2B5EF4-FFF2-40B4-BE49-F238E27FC236}">
                <a16:creationId xmlns:a16="http://schemas.microsoft.com/office/drawing/2014/main" id="{5D16858E-6516-4742-905A-FCE45F5EDD56}"/>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96B15A0E-E797-40C8-A9C7-DFBA82930F27}"/>
              </a:ext>
            </a:extLst>
          </p:cNvPr>
          <p:cNvSpPr>
            <a:spLocks noGrp="1"/>
          </p:cNvSpPr>
          <p:nvPr>
            <p:ph type="dt" sz="half" idx="10"/>
          </p:nvPr>
        </p:nvSpPr>
        <p:spPr/>
        <p:txBody>
          <a:bodyPr/>
          <a:lstStyle/>
          <a:p>
            <a:fld id="{1ADE1067-B60C-412C-809B-9650603C7315}" type="datetime1">
              <a:rPr lang="en-GB" smtClean="0"/>
              <a:t>07/06/2021</a:t>
            </a:fld>
            <a:endParaRPr lang="en-GB"/>
          </a:p>
        </p:txBody>
      </p:sp>
      <p:sp>
        <p:nvSpPr>
          <p:cNvPr id="5" name="Espaço Reservado para Rodapé 4">
            <a:extLst>
              <a:ext uri="{FF2B5EF4-FFF2-40B4-BE49-F238E27FC236}">
                <a16:creationId xmlns:a16="http://schemas.microsoft.com/office/drawing/2014/main" id="{2244F798-39F0-4D95-A44E-3664F369DDAA}"/>
              </a:ext>
            </a:extLst>
          </p:cNvPr>
          <p:cNvSpPr>
            <a:spLocks noGrp="1"/>
          </p:cNvSpPr>
          <p:nvPr>
            <p:ph type="ftr" sz="quarter" idx="11"/>
          </p:nvPr>
        </p:nvSpPr>
        <p:spPr/>
        <p:txBody>
          <a:bodyPr/>
          <a:lstStyle/>
          <a:p>
            <a:endParaRPr lang="en-GB"/>
          </a:p>
        </p:txBody>
      </p:sp>
      <p:sp>
        <p:nvSpPr>
          <p:cNvPr id="6" name="Espaço Reservado para Número de Slide 5">
            <a:extLst>
              <a:ext uri="{FF2B5EF4-FFF2-40B4-BE49-F238E27FC236}">
                <a16:creationId xmlns:a16="http://schemas.microsoft.com/office/drawing/2014/main" id="{3AF2B622-08AC-4176-BD27-1656724D2696}"/>
              </a:ext>
            </a:extLst>
          </p:cNvPr>
          <p:cNvSpPr>
            <a:spLocks noGrp="1"/>
          </p:cNvSpPr>
          <p:nvPr>
            <p:ph type="sldNum" sz="quarter" idx="12"/>
          </p:nvPr>
        </p:nvSpPr>
        <p:spPr/>
        <p:txBody>
          <a:bodyPr/>
          <a:lstStyle/>
          <a:p>
            <a:fld id="{5979D7D1-CDA6-499D-8D47-65B1F2C37E30}" type="slidenum">
              <a:rPr lang="en-GB" smtClean="0"/>
              <a:t>‹#›</a:t>
            </a:fld>
            <a:endParaRPr lang="en-GB"/>
          </a:p>
        </p:txBody>
      </p:sp>
    </p:spTree>
    <p:extLst>
      <p:ext uri="{BB962C8B-B14F-4D97-AF65-F5344CB8AC3E}">
        <p14:creationId xmlns:p14="http://schemas.microsoft.com/office/powerpoint/2010/main" val="4047568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35799DA-37DA-473F-9838-2042BF9A3035}" type="datetime1">
              <a:rPr lang="en-GB" smtClean="0"/>
              <a:t>07/06/2021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024344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9A7BB49D-F126-48A3-9659-A389BA80E4D6}" type="datetime1">
              <a:rPr lang="en-GB" smtClean="0"/>
              <a:t>07/06/2021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25384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A856306B-2A77-431F-855C-55EF46B67332}" type="datetime1">
              <a:rPr lang="en-GB" smtClean="0"/>
              <a:t>07/06/2021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51206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167047FB-8900-4F07-AF31-2F879612ABB4}" type="datetime1">
              <a:rPr lang="en-GB" smtClean="0"/>
              <a:t>07/06/2021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062162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AA991-545F-488D-8EE4-D41343126EAC}" type="datetime1">
              <a:rPr lang="en-GB" smtClean="0"/>
              <a:t>07/06/2021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953435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A71198F-C3E1-4401-A6FC-F212DF518F29}" type="datetime1">
              <a:rPr lang="en-GB" smtClean="0"/>
              <a:t>07/06/2021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858829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28C89A-47FA-4ECE-9D46-327E5AF226C2}" type="datetime1">
              <a:rPr lang="en-GB" smtClean="0"/>
              <a:t>07/06/2021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464564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25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838200" y="1343818"/>
            <a:ext cx="10515600" cy="4833145"/>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3DCD1-5D72-4A7D-8FE5-D6DF097880A0}" type="datetime1">
              <a:rPr lang="en-GB" smtClean="0"/>
              <a:t>07/06/2021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587A4-45F4-4724-9847-38E67E90ECC5}" type="slidenum">
              <a:rPr lang="en-GB" smtClean="0"/>
              <a:t>‹#›</a:t>
            </a:fld>
            <a:endParaRPr lang="en-GB"/>
          </a:p>
        </p:txBody>
      </p:sp>
    </p:spTree>
    <p:extLst>
      <p:ext uri="{BB962C8B-B14F-4D97-AF65-F5344CB8AC3E}">
        <p14:creationId xmlns:p14="http://schemas.microsoft.com/office/powerpoint/2010/main" val="35118701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9A5F2CCE-7645-4D92-AEC8-0BDF6D208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GB"/>
          </a:p>
        </p:txBody>
      </p:sp>
      <p:sp>
        <p:nvSpPr>
          <p:cNvPr id="3" name="Espaço Reservado para Texto 2">
            <a:extLst>
              <a:ext uri="{FF2B5EF4-FFF2-40B4-BE49-F238E27FC236}">
                <a16:creationId xmlns:a16="http://schemas.microsoft.com/office/drawing/2014/main" id="{60A90EF5-F8F4-4420-8A2D-4C783547C2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GB"/>
          </a:p>
        </p:txBody>
      </p:sp>
      <p:sp>
        <p:nvSpPr>
          <p:cNvPr id="4" name="Espaço Reservado para Data 3">
            <a:extLst>
              <a:ext uri="{FF2B5EF4-FFF2-40B4-BE49-F238E27FC236}">
                <a16:creationId xmlns:a16="http://schemas.microsoft.com/office/drawing/2014/main" id="{3EE44522-AF80-4E36-BBA5-B1BAFD5764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9655B-3370-449F-97F2-AD283048030F}" type="datetime1">
              <a:rPr lang="en-GB" smtClean="0"/>
              <a:t>07/06/2021</a:t>
            </a:fld>
            <a:endParaRPr lang="en-GB"/>
          </a:p>
        </p:txBody>
      </p:sp>
      <p:sp>
        <p:nvSpPr>
          <p:cNvPr id="5" name="Espaço Reservado para Rodapé 4">
            <a:extLst>
              <a:ext uri="{FF2B5EF4-FFF2-40B4-BE49-F238E27FC236}">
                <a16:creationId xmlns:a16="http://schemas.microsoft.com/office/drawing/2014/main" id="{173FEBE0-DFA7-4403-8FAA-15E4F5DC19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Espaço Reservado para Número de Slide 5">
            <a:extLst>
              <a:ext uri="{FF2B5EF4-FFF2-40B4-BE49-F238E27FC236}">
                <a16:creationId xmlns:a16="http://schemas.microsoft.com/office/drawing/2014/main" id="{9F21DECE-FD52-43A9-A38D-60F36719D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79D7D1-CDA6-499D-8D47-65B1F2C37E30}" type="slidenum">
              <a:rPr lang="en-GB" smtClean="0"/>
              <a:t>‹#›</a:t>
            </a:fld>
            <a:endParaRPr lang="en-GB"/>
          </a:p>
        </p:txBody>
      </p:sp>
    </p:spTree>
    <p:extLst>
      <p:ext uri="{BB962C8B-B14F-4D97-AF65-F5344CB8AC3E}">
        <p14:creationId xmlns:p14="http://schemas.microsoft.com/office/powerpoint/2010/main" val="13117960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3.svg"/><Relationship Id="rId7" Type="http://schemas.openxmlformats.org/officeDocument/2006/relationships/image" Target="../media/image17.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3.sv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customXml" Target="../ink/ink1.xml"/><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customXml" Target="../ink/ink2.xml"/><Relationship Id="rId10" Type="http://schemas.openxmlformats.org/officeDocument/2006/relationships/image" Target="../media/image83.png"/><Relationship Id="rId4" Type="http://schemas.openxmlformats.org/officeDocument/2006/relationships/image" Target="../media/image78.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en.wikipedia.org/wiki/Mode_(statistics)" TargetMode="External"/><Relationship Id="rId5" Type="http://schemas.openxmlformats.org/officeDocument/2006/relationships/hyperlink" Target="https://en.wikipedia.org/wiki/Decision_tree_learning" TargetMode="External"/><Relationship Id="rId4" Type="http://schemas.openxmlformats.org/officeDocument/2006/relationships/hyperlink" Target="https://en.wikipedia.org/wiki/Ensemble_learn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3.svg"/><Relationship Id="rId7" Type="http://schemas.openxmlformats.org/officeDocument/2006/relationships/image" Target="../media/image17.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4" name="Rectangle 8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026" name="Picture 2" descr="O que é Machine Learning e por que você deve se importar? | Portal ERP">
            <a:extLst>
              <a:ext uri="{FF2B5EF4-FFF2-40B4-BE49-F238E27FC236}">
                <a16:creationId xmlns:a16="http://schemas.microsoft.com/office/drawing/2014/main" id="{B5EA4245-C105-4E09-BDE6-896477B17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435" b="-1"/>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75" name="Freeform: Shape 9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76" name="Freeform: Shape 9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77" name="Freeform: Shape 9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78" name="Título 3">
            <a:extLst>
              <a:ext uri="{FF2B5EF4-FFF2-40B4-BE49-F238E27FC236}">
                <a16:creationId xmlns:a16="http://schemas.microsoft.com/office/drawing/2014/main" id="{FE2664AF-BF65-48D5-A53B-0523AC8A0BAC}"/>
              </a:ext>
            </a:extLst>
          </p:cNvPr>
          <p:cNvSpPr txBox="1">
            <a:spLocks/>
          </p:cNvSpPr>
          <p:nvPr/>
        </p:nvSpPr>
        <p:spPr>
          <a:xfrm>
            <a:off x="7384648" y="2002420"/>
            <a:ext cx="4697105" cy="342037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2800" b="1">
                <a:ea typeface="+mn-ea"/>
                <a:cs typeface="+mn-cs"/>
              </a:rPr>
              <a:t>Company Bankruptcy Prediction</a:t>
            </a:r>
          </a:p>
          <a:p>
            <a:pPr indent="-228600">
              <a:spcAft>
                <a:spcPts val="600"/>
              </a:spcAft>
              <a:buFont typeface="Arial" panose="020B0604020202020204" pitchFamily="34" charset="0"/>
              <a:buChar char="•"/>
            </a:pPr>
            <a:endParaRPr lang="en-US" sz="2000" b="1">
              <a:ea typeface="+mn-ea"/>
              <a:cs typeface="+mn-cs"/>
            </a:endParaRPr>
          </a:p>
          <a:p>
            <a:pPr>
              <a:spcAft>
                <a:spcPts val="600"/>
              </a:spcAft>
            </a:pPr>
            <a:r>
              <a:rPr lang="en-US" sz="2000" b="1">
                <a:ea typeface="+mn-ea"/>
                <a:cs typeface="+mn-cs"/>
              </a:rPr>
              <a:t>	Machine </a:t>
            </a:r>
            <a:r>
              <a:rPr lang="en-US" sz="2400" b="1">
                <a:ea typeface="+mn-ea"/>
                <a:cs typeface="+mn-cs"/>
              </a:rPr>
              <a:t>Learning</a:t>
            </a:r>
            <a:r>
              <a:rPr lang="en-US" sz="2000" b="1">
                <a:ea typeface="+mn-ea"/>
                <a:cs typeface="+mn-cs"/>
              </a:rPr>
              <a:t> Project</a:t>
            </a:r>
          </a:p>
          <a:p>
            <a:pPr>
              <a:spcAft>
                <a:spcPts val="600"/>
              </a:spcAft>
            </a:pPr>
            <a:endParaRPr lang="en-US" sz="2000" b="1">
              <a:ea typeface="+mn-ea"/>
              <a:cs typeface="+mn-cs"/>
            </a:endParaRPr>
          </a:p>
          <a:p>
            <a:pPr algn="ctr"/>
            <a:r>
              <a:rPr lang="en-US" sz="2000" b="1">
                <a:ea typeface="+mn-ea"/>
                <a:cs typeface="+mn-cs"/>
              </a:rPr>
              <a:t>Group:</a:t>
            </a:r>
          </a:p>
          <a:p>
            <a:pPr algn="ctr"/>
            <a:r>
              <a:rPr lang="en-US" sz="2000">
                <a:ea typeface="+mn-ea"/>
                <a:cs typeface="+mn-cs"/>
              </a:rPr>
              <a:t>Denis Mugisha</a:t>
            </a:r>
          </a:p>
          <a:p>
            <a:pPr algn="ctr"/>
            <a:r>
              <a:rPr lang="en-US" sz="2000">
                <a:ea typeface="+mn-ea"/>
                <a:cs typeface="+mn-cs"/>
              </a:rPr>
              <a:t>Liu Guangqiang</a:t>
            </a:r>
          </a:p>
          <a:p>
            <a:pPr algn="ctr"/>
            <a:r>
              <a:rPr lang="en-US" sz="2000">
                <a:ea typeface="+mn-ea"/>
                <a:cs typeface="+mn-cs"/>
              </a:rPr>
              <a:t>Rachel Fanti</a:t>
            </a:r>
            <a:endParaRPr lang="en-US" sz="2000" b="1">
              <a:ea typeface="+mn-ea"/>
              <a:cs typeface="+mn-cs"/>
            </a:endParaRPr>
          </a:p>
          <a:p>
            <a:pPr indent="-228600">
              <a:spcAft>
                <a:spcPts val="600"/>
              </a:spcAft>
              <a:buFont typeface="Arial" panose="020B0604020202020204" pitchFamily="34" charset="0"/>
              <a:buChar char="•"/>
            </a:pPr>
            <a:endParaRPr lang="en-US" sz="2000">
              <a:ea typeface="+mn-ea"/>
              <a:cs typeface="+mn-cs"/>
            </a:endParaRPr>
          </a:p>
          <a:p>
            <a:pPr indent="-228600">
              <a:buFont typeface="Arial" panose="020B0604020202020204" pitchFamily="34" charset="0"/>
              <a:buChar char="•"/>
            </a:pPr>
            <a:endParaRPr lang="en-US" sz="2000">
              <a:ea typeface="+mn-ea"/>
              <a:cs typeface="+mn-cs"/>
            </a:endParaRPr>
          </a:p>
          <a:p>
            <a:pPr indent="-228600">
              <a:buFont typeface="Arial" panose="020B0604020202020204" pitchFamily="34" charset="0"/>
              <a:buChar char="•"/>
            </a:pPr>
            <a:endParaRPr lang="en-US" sz="2000">
              <a:ea typeface="+mn-ea"/>
              <a:cs typeface="+mn-cs"/>
            </a:endParaRPr>
          </a:p>
          <a:p>
            <a:pPr indent="-228600">
              <a:buFont typeface="Arial" panose="020B0604020202020204" pitchFamily="34" charset="0"/>
              <a:buChar char="•"/>
            </a:pPr>
            <a:endParaRPr lang="en-US" sz="2000" b="1">
              <a:ea typeface="+mn-ea"/>
              <a:cs typeface="+mn-cs"/>
            </a:endParaRPr>
          </a:p>
          <a:p>
            <a:pPr indent="-228600">
              <a:buFont typeface="Arial" panose="020B0604020202020204" pitchFamily="34" charset="0"/>
              <a:buChar char="•"/>
            </a:pPr>
            <a:endParaRPr lang="en-US" sz="2000" b="1">
              <a:ea typeface="+mn-ea"/>
              <a:cs typeface="+mn-cs"/>
            </a:endParaRPr>
          </a:p>
          <a:p>
            <a:pPr indent="-228600">
              <a:spcAft>
                <a:spcPts val="600"/>
              </a:spcAft>
              <a:buFont typeface="Arial" panose="020B0604020202020204" pitchFamily="34" charset="0"/>
              <a:buChar char="•"/>
            </a:pPr>
            <a:endParaRPr lang="en-US" sz="2000">
              <a:ea typeface="+mn-ea"/>
              <a:cs typeface="+mn-cs"/>
            </a:endParaRPr>
          </a:p>
        </p:txBody>
      </p:sp>
      <p:sp>
        <p:nvSpPr>
          <p:cNvPr id="2" name="Slide Number Placeholder 1">
            <a:extLst>
              <a:ext uri="{FF2B5EF4-FFF2-40B4-BE49-F238E27FC236}">
                <a16:creationId xmlns:a16="http://schemas.microsoft.com/office/drawing/2014/main" id="{9B8838DA-398D-431C-880B-18B4C5CC94C3}"/>
              </a:ext>
            </a:extLst>
          </p:cNvPr>
          <p:cNvSpPr>
            <a:spLocks noGrp="1"/>
          </p:cNvSpPr>
          <p:nvPr>
            <p:ph type="sldNum" sz="quarter" idx="12"/>
          </p:nvPr>
        </p:nvSpPr>
        <p:spPr/>
        <p:txBody>
          <a:bodyPr/>
          <a:lstStyle/>
          <a:p>
            <a:fld id="{1A7587A4-45F4-4724-9847-38E67E90ECC5}" type="slidenum">
              <a:rPr lang="en-GB" smtClean="0"/>
              <a:t>1</a:t>
            </a:fld>
            <a:endParaRPr lang="en-GB"/>
          </a:p>
        </p:txBody>
      </p:sp>
    </p:spTree>
    <p:extLst>
      <p:ext uri="{BB962C8B-B14F-4D97-AF65-F5344CB8AC3E}">
        <p14:creationId xmlns:p14="http://schemas.microsoft.com/office/powerpoint/2010/main" val="3154780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967830E1-4994-4CEB-BD21-A23876E169F0}"/>
              </a:ext>
            </a:extLst>
          </p:cNvPr>
          <p:cNvGrpSpPr/>
          <p:nvPr/>
        </p:nvGrpSpPr>
        <p:grpSpPr>
          <a:xfrm>
            <a:off x="8271818" y="1276696"/>
            <a:ext cx="4064000" cy="2753493"/>
            <a:chOff x="8345374" y="1163946"/>
            <a:chExt cx="4064000" cy="2753493"/>
          </a:xfrm>
        </p:grpSpPr>
        <p:sp>
          <p:nvSpPr>
            <p:cNvPr id="56" name="Freeform: Shape 55">
              <a:extLst>
                <a:ext uri="{FF2B5EF4-FFF2-40B4-BE49-F238E27FC236}">
                  <a16:creationId xmlns:a16="http://schemas.microsoft.com/office/drawing/2014/main" id="{F00431F4-5F67-4A4A-B309-6ECDEF42B010}"/>
                </a:ext>
              </a:extLst>
            </p:cNvPr>
            <p:cNvSpPr/>
            <p:nvPr/>
          </p:nvSpPr>
          <p:spPr>
            <a:xfrm>
              <a:off x="10170047" y="1681387"/>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grpSp>
          <p:nvGrpSpPr>
            <p:cNvPr id="64" name="Group 63">
              <a:extLst>
                <a:ext uri="{FF2B5EF4-FFF2-40B4-BE49-F238E27FC236}">
                  <a16:creationId xmlns:a16="http://schemas.microsoft.com/office/drawing/2014/main" id="{0E4C1C15-6E8B-4F54-B8A6-66C28356EA59}"/>
                </a:ext>
              </a:extLst>
            </p:cNvPr>
            <p:cNvGrpSpPr/>
            <p:nvPr/>
          </p:nvGrpSpPr>
          <p:grpSpPr>
            <a:xfrm>
              <a:off x="8345374" y="1163946"/>
              <a:ext cx="4064000" cy="2753493"/>
              <a:chOff x="8345374" y="1202485"/>
              <a:chExt cx="4064000" cy="2753493"/>
            </a:xfrm>
          </p:grpSpPr>
          <p:sp>
            <p:nvSpPr>
              <p:cNvPr id="63" name="Freeform: Shape 62">
                <a:extLst>
                  <a:ext uri="{FF2B5EF4-FFF2-40B4-BE49-F238E27FC236}">
                    <a16:creationId xmlns:a16="http://schemas.microsoft.com/office/drawing/2014/main" id="{18E3F129-479D-49AB-AC88-9BB727AE673C}"/>
                  </a:ext>
                </a:extLst>
              </p:cNvPr>
              <p:cNvSpPr/>
              <p:nvPr/>
            </p:nvSpPr>
            <p:spPr>
              <a:xfrm>
                <a:off x="10475753" y="1202485"/>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a:solidFill>
                <a:schemeClr val="accent4">
                  <a:lumMod val="20000"/>
                  <a:lumOff val="80000"/>
                </a:schemeClr>
              </a:solidFill>
              <a:ln>
                <a:solidFill>
                  <a:schemeClr val="bg1">
                    <a:lumMod val="65000"/>
                  </a:schemeClr>
                </a:solid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grpSp>
            <p:nvGrpSpPr>
              <p:cNvPr id="45" name="Group 44">
                <a:extLst>
                  <a:ext uri="{FF2B5EF4-FFF2-40B4-BE49-F238E27FC236}">
                    <a16:creationId xmlns:a16="http://schemas.microsoft.com/office/drawing/2014/main" id="{68AEB592-57DA-4EA4-A646-81B9DE33AA69}"/>
                  </a:ext>
                </a:extLst>
              </p:cNvPr>
              <p:cNvGrpSpPr/>
              <p:nvPr/>
            </p:nvGrpSpPr>
            <p:grpSpPr>
              <a:xfrm>
                <a:off x="8345374" y="1221550"/>
                <a:ext cx="4064000" cy="2734428"/>
                <a:chOff x="5882570" y="3471656"/>
                <a:chExt cx="4064000" cy="2734428"/>
              </a:xfrm>
            </p:grpSpPr>
            <p:sp>
              <p:nvSpPr>
                <p:cNvPr id="49" name="Freeform: Shape 48">
                  <a:extLst>
                    <a:ext uri="{FF2B5EF4-FFF2-40B4-BE49-F238E27FC236}">
                      <a16:creationId xmlns:a16="http://schemas.microsoft.com/office/drawing/2014/main" id="{24A0427F-5948-4CAC-9EBC-217E6340E3AB}"/>
                    </a:ext>
                  </a:extLst>
                </p:cNvPr>
                <p:cNvSpPr/>
                <p:nvPr/>
              </p:nvSpPr>
              <p:spPr>
                <a:xfrm>
                  <a:off x="7381865" y="4546147"/>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a:solidFill>
                  <a:schemeClr val="bg1">
                    <a:lumMod val="65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sp>
              <p:nvSpPr>
                <p:cNvPr id="50" name="Freeform: Shape 49">
                  <a:extLst>
                    <a:ext uri="{FF2B5EF4-FFF2-40B4-BE49-F238E27FC236}">
                      <a16:creationId xmlns:a16="http://schemas.microsoft.com/office/drawing/2014/main" id="{2C6C567D-3C3E-4C77-BFA6-68B76CED971E}"/>
                    </a:ext>
                  </a:extLst>
                </p:cNvPr>
                <p:cNvSpPr/>
                <p:nvPr/>
              </p:nvSpPr>
              <p:spPr>
                <a:xfrm>
                  <a:off x="6926576" y="3773871"/>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sp>
              <p:nvSpPr>
                <p:cNvPr id="52" name="Shape 51">
                  <a:extLst>
                    <a:ext uri="{FF2B5EF4-FFF2-40B4-BE49-F238E27FC236}">
                      <a16:creationId xmlns:a16="http://schemas.microsoft.com/office/drawing/2014/main" id="{5017BFF9-6031-4C37-8BEC-4EA21EFFB86F}"/>
                    </a:ext>
                  </a:extLst>
                </p:cNvPr>
                <p:cNvSpPr/>
                <p:nvPr/>
              </p:nvSpPr>
              <p:spPr>
                <a:xfrm>
                  <a:off x="6787572" y="3611896"/>
                  <a:ext cx="2165888" cy="1960636"/>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46" name="Oval 45">
                  <a:extLst>
                    <a:ext uri="{FF2B5EF4-FFF2-40B4-BE49-F238E27FC236}">
                      <a16:creationId xmlns:a16="http://schemas.microsoft.com/office/drawing/2014/main" id="{006DDC90-09FB-4890-9572-4AC7E07D6778}"/>
                    </a:ext>
                  </a:extLst>
                </p:cNvPr>
                <p:cNvSpPr/>
                <p:nvPr/>
              </p:nvSpPr>
              <p:spPr>
                <a:xfrm>
                  <a:off x="6786055" y="3653510"/>
                  <a:ext cx="2160459" cy="943942"/>
                </a:xfrm>
                <a:prstGeom prst="ellipse">
                  <a:avLst/>
                </a:prstGeom>
                <a:solidFill>
                  <a:schemeClr val="accent4">
                    <a:lumMod val="20000"/>
                    <a:lumOff val="80000"/>
                    <a:alpha val="40000"/>
                  </a:schemeClr>
                </a:solidFill>
              </p:spPr>
              <p:style>
                <a:lnRef idx="0">
                  <a:schemeClr val="accent2">
                    <a:hueOff val="0"/>
                    <a:satOff val="0"/>
                    <a:lumOff val="0"/>
                    <a:alphaOff val="0"/>
                  </a:schemeClr>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47" name="Arrow: Down 46">
                  <a:extLst>
                    <a:ext uri="{FF2B5EF4-FFF2-40B4-BE49-F238E27FC236}">
                      <a16:creationId xmlns:a16="http://schemas.microsoft.com/office/drawing/2014/main" id="{9E9DB9C7-029D-4489-A07A-D4E270999829}"/>
                    </a:ext>
                  </a:extLst>
                </p:cNvPr>
                <p:cNvSpPr/>
                <p:nvPr/>
              </p:nvSpPr>
              <p:spPr>
                <a:xfrm>
                  <a:off x="7433620" y="5631520"/>
                  <a:ext cx="846666" cy="574564"/>
                </a:xfrm>
                <a:prstGeom prst="downArrow">
                  <a:avLst>
                    <a:gd name="adj1" fmla="val 50000"/>
                    <a:gd name="adj2" fmla="val 66160"/>
                  </a:avLst>
                </a:prstGeom>
                <a:solidFill>
                  <a:schemeClr val="bg2"/>
                </a:solidFill>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8" name="Freeform: Shape 47">
                  <a:extLst>
                    <a:ext uri="{FF2B5EF4-FFF2-40B4-BE49-F238E27FC236}">
                      <a16:creationId xmlns:a16="http://schemas.microsoft.com/office/drawing/2014/main" id="{888DDDFA-70F2-44F8-81E2-97E6E7857B68}"/>
                    </a:ext>
                  </a:extLst>
                </p:cNvPr>
                <p:cNvSpPr/>
                <p:nvPr/>
              </p:nvSpPr>
              <p:spPr>
                <a:xfrm>
                  <a:off x="5882570" y="5160962"/>
                  <a:ext cx="4064000" cy="1016000"/>
                </a:xfrm>
                <a:custGeom>
                  <a:avLst/>
                  <a:gdLst>
                    <a:gd name="connsiteX0" fmla="*/ 0 w 4064000"/>
                    <a:gd name="connsiteY0" fmla="*/ 0 h 1016000"/>
                    <a:gd name="connsiteX1" fmla="*/ 4064000 w 4064000"/>
                    <a:gd name="connsiteY1" fmla="*/ 0 h 1016000"/>
                    <a:gd name="connsiteX2" fmla="*/ 4064000 w 4064000"/>
                    <a:gd name="connsiteY2" fmla="*/ 1016000 h 1016000"/>
                    <a:gd name="connsiteX3" fmla="*/ 0 w 4064000"/>
                    <a:gd name="connsiteY3" fmla="*/ 1016000 h 1016000"/>
                    <a:gd name="connsiteX4" fmla="*/ 0 w 4064000"/>
                    <a:gd name="connsiteY4" fmla="*/ 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016000">
                      <a:moveTo>
                        <a:pt x="0" y="0"/>
                      </a:moveTo>
                      <a:lnTo>
                        <a:pt x="4064000" y="0"/>
                      </a:lnTo>
                      <a:lnTo>
                        <a:pt x="4064000" y="1016000"/>
                      </a:lnTo>
                      <a:lnTo>
                        <a:pt x="0" y="1016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endParaRPr lang="en-GB" sz="3600" kern="1200"/>
                </a:p>
              </p:txBody>
            </p:sp>
            <p:sp>
              <p:nvSpPr>
                <p:cNvPr id="51" name="Freeform: Shape 50">
                  <a:extLst>
                    <a:ext uri="{FF2B5EF4-FFF2-40B4-BE49-F238E27FC236}">
                      <a16:creationId xmlns:a16="http://schemas.microsoft.com/office/drawing/2014/main" id="{A5DF98FE-B85D-4FAD-A8DE-817F37C8BF31}"/>
                    </a:ext>
                  </a:extLst>
                </p:cNvPr>
                <p:cNvSpPr/>
                <p:nvPr/>
              </p:nvSpPr>
              <p:spPr>
                <a:xfrm>
                  <a:off x="7512426" y="3471656"/>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r>
                    <a:rPr lang="en-GB" sz="1500" kern="1200"/>
                    <a:t>95 features</a:t>
                  </a:r>
                </a:p>
              </p:txBody>
            </p:sp>
          </p:grpSp>
        </p:grpSp>
      </p:grpSp>
      <p:sp>
        <p:nvSpPr>
          <p:cNvPr id="62" name="Freeform: Shape 61">
            <a:extLst>
              <a:ext uri="{FF2B5EF4-FFF2-40B4-BE49-F238E27FC236}">
                <a16:creationId xmlns:a16="http://schemas.microsoft.com/office/drawing/2014/main" id="{BDEBED69-5B3F-4099-8758-05C270832737}"/>
              </a:ext>
            </a:extLst>
          </p:cNvPr>
          <p:cNvSpPr/>
          <p:nvPr/>
        </p:nvSpPr>
        <p:spPr>
          <a:xfrm>
            <a:off x="9216691" y="4768062"/>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a:solidFill>
            <a:schemeClr val="bg1">
              <a:lumMod val="75000"/>
            </a:schemeClr>
          </a:solidFill>
          <a:ln>
            <a:solidFill>
              <a:schemeClr val="bg1">
                <a:lumMod val="65000"/>
              </a:schemeClr>
            </a:solid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sp>
        <p:nvSpPr>
          <p:cNvPr id="2" name="Title 1">
            <a:extLst>
              <a:ext uri="{FF2B5EF4-FFF2-40B4-BE49-F238E27FC236}">
                <a16:creationId xmlns:a16="http://schemas.microsoft.com/office/drawing/2014/main" id="{72850DBF-728F-4E8C-B86F-BE0DB6F45ED3}"/>
              </a:ext>
            </a:extLst>
          </p:cNvPr>
          <p:cNvSpPr>
            <a:spLocks noGrp="1"/>
          </p:cNvSpPr>
          <p:nvPr>
            <p:ph type="title"/>
          </p:nvPr>
        </p:nvSpPr>
        <p:spPr/>
        <p:txBody>
          <a:bodyPr/>
          <a:lstStyle/>
          <a:p>
            <a:r>
              <a:rPr lang="en-GB"/>
              <a:t>Feature selection</a:t>
            </a:r>
          </a:p>
        </p:txBody>
      </p:sp>
      <p:sp>
        <p:nvSpPr>
          <p:cNvPr id="3" name="Content Placeholder 2">
            <a:extLst>
              <a:ext uri="{FF2B5EF4-FFF2-40B4-BE49-F238E27FC236}">
                <a16:creationId xmlns:a16="http://schemas.microsoft.com/office/drawing/2014/main" id="{0CA8BB84-3FAD-4A27-A2E7-645118726333}"/>
              </a:ext>
            </a:extLst>
          </p:cNvPr>
          <p:cNvSpPr>
            <a:spLocks noGrp="1"/>
          </p:cNvSpPr>
          <p:nvPr>
            <p:ph idx="1"/>
          </p:nvPr>
        </p:nvSpPr>
        <p:spPr>
          <a:xfrm>
            <a:off x="837875" y="1343818"/>
            <a:ext cx="10515600" cy="4645343"/>
          </a:xfrm>
        </p:spPr>
        <p:txBody>
          <a:bodyPr vert="horz" lIns="91440" tIns="45720" rIns="91440" bIns="45720" rtlCol="0" anchor="t">
            <a:normAutofit/>
          </a:bodyPr>
          <a:lstStyle/>
          <a:p>
            <a:pPr marL="0" indent="0">
              <a:buNone/>
            </a:pPr>
            <a:r>
              <a:rPr lang="en-GB" sz="2000">
                <a:solidFill>
                  <a:srgbClr val="000000"/>
                </a:solidFill>
                <a:latin typeface="Helvetica Neue"/>
              </a:rPr>
              <a:t>   Tree-based estimators (Decision Tree Classifier) </a:t>
            </a:r>
          </a:p>
          <a:p>
            <a:pPr marL="0" indent="0">
              <a:buNone/>
            </a:pPr>
            <a:r>
              <a:rPr lang="en-GB" sz="2000">
                <a:solidFill>
                  <a:srgbClr val="000000"/>
                </a:solidFill>
                <a:latin typeface="Helvetica Neue"/>
              </a:rPr>
              <a:t>   + RFECV (Recursive feature elimination)</a:t>
            </a:r>
          </a:p>
          <a:p>
            <a:pPr>
              <a:buFontTx/>
              <a:buChar char="-"/>
            </a:pPr>
            <a:r>
              <a:rPr lang="en-GB" sz="1500" b="0" i="0">
                <a:solidFill>
                  <a:srgbClr val="000000"/>
                </a:solidFill>
                <a:effectLst/>
                <a:latin typeface="Helvetica Neue"/>
              </a:rPr>
              <a:t>impurity-based feature </a:t>
            </a:r>
            <a:r>
              <a:rPr lang="en-GB" sz="1500">
                <a:solidFill>
                  <a:srgbClr val="000000"/>
                </a:solidFill>
                <a:latin typeface="Helvetica Neue"/>
              </a:rPr>
              <a:t>importance </a:t>
            </a:r>
            <a:endParaRPr lang="en-GB" sz="1500" b="0" i="0">
              <a:solidFill>
                <a:srgbClr val="000000"/>
              </a:solidFill>
              <a:effectLst/>
              <a:latin typeface="Helvetica Neue"/>
            </a:endParaRPr>
          </a:p>
          <a:p>
            <a:pPr>
              <a:buFontTx/>
              <a:buChar char="-"/>
            </a:pPr>
            <a:r>
              <a:rPr lang="en-GB" sz="1500">
                <a:solidFill>
                  <a:srgbClr val="000000"/>
                </a:solidFill>
                <a:latin typeface="Helvetica Neue"/>
              </a:rPr>
              <a:t>RFE - Select features by recursively considering smaller and smaller sets of features</a:t>
            </a:r>
          </a:p>
          <a:p>
            <a:pPr>
              <a:buFontTx/>
              <a:buChar char="-"/>
            </a:pPr>
            <a:r>
              <a:rPr lang="en-GB" sz="1500">
                <a:solidFill>
                  <a:srgbClr val="000000"/>
                </a:solidFill>
                <a:latin typeface="Helvetica Neue"/>
              </a:rPr>
              <a:t>RFECV performs RFE in a cross-validation loop to find the optimal number of features.</a:t>
            </a:r>
          </a:p>
          <a:p>
            <a:pPr marL="0" indent="0" algn="l">
              <a:buNone/>
            </a:pPr>
            <a:endParaRPr lang="en-GB" sz="1600">
              <a:solidFill>
                <a:srgbClr val="000000"/>
              </a:solidFill>
              <a:latin typeface="Helvetica Neue"/>
            </a:endParaRPr>
          </a:p>
          <a:p>
            <a:pPr marL="0" indent="0" algn="l">
              <a:buNone/>
            </a:pPr>
            <a:endParaRPr lang="en-GB" sz="1600">
              <a:solidFill>
                <a:srgbClr val="000000"/>
              </a:solidFill>
              <a:latin typeface="Helvetica Neue"/>
            </a:endParaRPr>
          </a:p>
          <a:p>
            <a:pPr marL="0" indent="0" algn="l">
              <a:buNone/>
            </a:pPr>
            <a:endParaRPr lang="en-GB" sz="1600">
              <a:solidFill>
                <a:srgbClr val="000000"/>
              </a:solidFill>
              <a:latin typeface="Helvetica Neue"/>
            </a:endParaRPr>
          </a:p>
          <a:p>
            <a:pPr marL="0" indent="0" algn="l">
              <a:buNone/>
            </a:pPr>
            <a:endParaRPr lang="en-GB" sz="1500">
              <a:solidFill>
                <a:srgbClr val="000000"/>
              </a:solidFill>
              <a:latin typeface="Helvetica Neue"/>
            </a:endParaRPr>
          </a:p>
          <a:p>
            <a:pPr algn="l">
              <a:buFontTx/>
              <a:buChar char="-"/>
            </a:pPr>
            <a:endParaRPr lang="en-GB" sz="1500">
              <a:solidFill>
                <a:srgbClr val="000000"/>
              </a:solidFill>
              <a:latin typeface="Helvetica Neue"/>
            </a:endParaRPr>
          </a:p>
          <a:p>
            <a:pPr algn="l">
              <a:buFont typeface="Arial" panose="020B0604020202020204" pitchFamily="34" charset="0"/>
              <a:buChar char="•"/>
            </a:pPr>
            <a:endParaRPr lang="en-GB" sz="1600">
              <a:solidFill>
                <a:srgbClr val="000000"/>
              </a:solidFill>
              <a:latin typeface="Helvetica Neue"/>
            </a:endParaRPr>
          </a:p>
          <a:p>
            <a:pPr marL="0" indent="0">
              <a:buNone/>
            </a:pPr>
            <a:endParaRPr lang="en-GB" sz="1600">
              <a:solidFill>
                <a:srgbClr val="000000"/>
              </a:solidFill>
              <a:latin typeface="Helvetica Neue"/>
            </a:endParaRPr>
          </a:p>
        </p:txBody>
      </p:sp>
      <p:grpSp>
        <p:nvGrpSpPr>
          <p:cNvPr id="10" name="Group 9">
            <a:extLst>
              <a:ext uri="{FF2B5EF4-FFF2-40B4-BE49-F238E27FC236}">
                <a16:creationId xmlns:a16="http://schemas.microsoft.com/office/drawing/2014/main" id="{9CC6A9EA-B09C-454F-BC61-5364652E8061}"/>
              </a:ext>
            </a:extLst>
          </p:cNvPr>
          <p:cNvGrpSpPr/>
          <p:nvPr/>
        </p:nvGrpSpPr>
        <p:grpSpPr>
          <a:xfrm>
            <a:off x="1786759" y="3573517"/>
            <a:ext cx="4179073" cy="2551131"/>
            <a:chOff x="1063939" y="2154157"/>
            <a:chExt cx="5191982" cy="3219510"/>
          </a:xfrm>
        </p:grpSpPr>
        <p:sp>
          <p:nvSpPr>
            <p:cNvPr id="14" name="Oval 13">
              <a:extLst>
                <a:ext uri="{FF2B5EF4-FFF2-40B4-BE49-F238E27FC236}">
                  <a16:creationId xmlns:a16="http://schemas.microsoft.com/office/drawing/2014/main" id="{4B5F9861-0AB5-4A97-921E-211A7A946573}"/>
                </a:ext>
              </a:extLst>
            </p:cNvPr>
            <p:cNvSpPr/>
            <p:nvPr/>
          </p:nvSpPr>
          <p:spPr>
            <a:xfrm>
              <a:off x="2927049" y="2154157"/>
              <a:ext cx="1584000" cy="1548000"/>
            </a:xfrm>
            <a:prstGeom prst="ellipse">
              <a:avLst/>
            </a:prstGeom>
            <a:solidFill>
              <a:srgbClr val="00206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nchorCtr="0"/>
            <a:lstStyle/>
            <a:p>
              <a:pPr algn="ctr"/>
              <a:r>
                <a:rPr lang="en-GB" sz="1200">
                  <a:solidFill>
                    <a:schemeClr val="bg1"/>
                  </a:solidFill>
                </a:rPr>
                <a:t>Feature </a:t>
              </a:r>
            </a:p>
            <a:p>
              <a:pPr algn="ctr"/>
              <a:r>
                <a:rPr lang="en-GB" sz="1200">
                  <a:solidFill>
                    <a:schemeClr val="bg1"/>
                  </a:solidFill>
                </a:rPr>
                <a:t>Selection</a:t>
              </a:r>
              <a:endParaRPr lang="en-GB" sz="1200"/>
            </a:p>
          </p:txBody>
        </p:sp>
        <p:sp>
          <p:nvSpPr>
            <p:cNvPr id="15" name="Freeform: Shape 14">
              <a:extLst>
                <a:ext uri="{FF2B5EF4-FFF2-40B4-BE49-F238E27FC236}">
                  <a16:creationId xmlns:a16="http://schemas.microsoft.com/office/drawing/2014/main" id="{03511342-9A9F-455E-9130-A1ACC14E014B}"/>
                </a:ext>
              </a:extLst>
            </p:cNvPr>
            <p:cNvSpPr/>
            <p:nvPr/>
          </p:nvSpPr>
          <p:spPr>
            <a:xfrm>
              <a:off x="2999049" y="3933667"/>
              <a:ext cx="1440000" cy="14400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8924" tIns="238924" rIns="238924" bIns="238924" numCol="1" spcCol="1270" anchor="ctr" anchorCtr="0">
              <a:noAutofit/>
            </a:bodyPr>
            <a:lstStyle/>
            <a:p>
              <a:pPr marL="0" lvl="0" indent="0" algn="ctr" defTabSz="711200">
                <a:lnSpc>
                  <a:spcPct val="90000"/>
                </a:lnSpc>
                <a:spcBef>
                  <a:spcPct val="0"/>
                </a:spcBef>
                <a:spcAft>
                  <a:spcPct val="35000"/>
                </a:spcAft>
                <a:buNone/>
              </a:pPr>
              <a:r>
                <a:rPr lang="en-GB" sz="1200" kern="1200"/>
                <a:t>↓</a:t>
              </a:r>
            </a:p>
            <a:p>
              <a:pPr marL="0" lvl="0" indent="0" algn="ctr" defTabSz="711200">
                <a:lnSpc>
                  <a:spcPct val="90000"/>
                </a:lnSpc>
                <a:spcBef>
                  <a:spcPct val="0"/>
                </a:spcBef>
                <a:spcAft>
                  <a:spcPct val="35000"/>
                </a:spcAft>
                <a:buNone/>
              </a:pPr>
              <a:r>
                <a:rPr lang="en-GB" sz="1200" kern="1200"/>
                <a:t>Training time</a:t>
              </a:r>
            </a:p>
          </p:txBody>
        </p:sp>
        <p:sp>
          <p:nvSpPr>
            <p:cNvPr id="16" name="Freeform: Shape 15">
              <a:extLst>
                <a:ext uri="{FF2B5EF4-FFF2-40B4-BE49-F238E27FC236}">
                  <a16:creationId xmlns:a16="http://schemas.microsoft.com/office/drawing/2014/main" id="{F057E993-F21C-4727-A25C-A988502A3538}"/>
                </a:ext>
              </a:extLst>
            </p:cNvPr>
            <p:cNvSpPr/>
            <p:nvPr/>
          </p:nvSpPr>
          <p:spPr>
            <a:xfrm>
              <a:off x="4815921" y="2208157"/>
              <a:ext cx="1440000" cy="14400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8924" tIns="238924" rIns="238924" bIns="238924" numCol="1" spcCol="1270" anchor="ctr" anchorCtr="0">
              <a:noAutofit/>
            </a:bodyPr>
            <a:lstStyle/>
            <a:p>
              <a:pPr marL="0" lvl="0" indent="0" algn="ctr" defTabSz="711200">
                <a:lnSpc>
                  <a:spcPct val="90000"/>
                </a:lnSpc>
                <a:spcBef>
                  <a:spcPct val="0"/>
                </a:spcBef>
                <a:spcAft>
                  <a:spcPct val="35000"/>
                </a:spcAft>
                <a:buNone/>
              </a:pPr>
              <a:r>
                <a:rPr lang="en-GB" sz="1200" kern="1200"/>
                <a:t>↑</a:t>
              </a:r>
            </a:p>
            <a:p>
              <a:pPr marL="0" lvl="0" indent="0" algn="ctr" defTabSz="711200">
                <a:lnSpc>
                  <a:spcPct val="90000"/>
                </a:lnSpc>
                <a:spcBef>
                  <a:spcPct val="0"/>
                </a:spcBef>
                <a:spcAft>
                  <a:spcPct val="35000"/>
                </a:spcAft>
                <a:buNone/>
              </a:pPr>
              <a:r>
                <a:rPr lang="en-GB" sz="1200" kern="1200"/>
                <a:t>Accuracy</a:t>
              </a:r>
            </a:p>
          </p:txBody>
        </p:sp>
        <p:sp>
          <p:nvSpPr>
            <p:cNvPr id="17" name="Freeform: Shape 16">
              <a:extLst>
                <a:ext uri="{FF2B5EF4-FFF2-40B4-BE49-F238E27FC236}">
                  <a16:creationId xmlns:a16="http://schemas.microsoft.com/office/drawing/2014/main" id="{D4181392-2EA5-4668-9956-6729F4150220}"/>
                </a:ext>
              </a:extLst>
            </p:cNvPr>
            <p:cNvSpPr/>
            <p:nvPr/>
          </p:nvSpPr>
          <p:spPr>
            <a:xfrm>
              <a:off x="1063939" y="2208157"/>
              <a:ext cx="1440000" cy="1440000"/>
            </a:xfrm>
            <a:custGeom>
              <a:avLst/>
              <a:gdLst>
                <a:gd name="connsiteX0" fmla="*/ 0 w 1562100"/>
                <a:gd name="connsiteY0" fmla="*/ 781050 h 1562100"/>
                <a:gd name="connsiteX1" fmla="*/ 781050 w 1562100"/>
                <a:gd name="connsiteY1" fmla="*/ 0 h 1562100"/>
                <a:gd name="connsiteX2" fmla="*/ 1562100 w 1562100"/>
                <a:gd name="connsiteY2" fmla="*/ 781050 h 1562100"/>
                <a:gd name="connsiteX3" fmla="*/ 781050 w 1562100"/>
                <a:gd name="connsiteY3" fmla="*/ 1562100 h 1562100"/>
                <a:gd name="connsiteX4" fmla="*/ 0 w 1562100"/>
                <a:gd name="connsiteY4" fmla="*/ 78105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1562100">
                  <a:moveTo>
                    <a:pt x="0" y="781050"/>
                  </a:moveTo>
                  <a:cubicBezTo>
                    <a:pt x="0" y="349688"/>
                    <a:pt x="349688" y="0"/>
                    <a:pt x="781050" y="0"/>
                  </a:cubicBezTo>
                  <a:cubicBezTo>
                    <a:pt x="1212412" y="0"/>
                    <a:pt x="1562100" y="349688"/>
                    <a:pt x="1562100" y="781050"/>
                  </a:cubicBezTo>
                  <a:cubicBezTo>
                    <a:pt x="1562100" y="1212412"/>
                    <a:pt x="1212412" y="1562100"/>
                    <a:pt x="781050" y="1562100"/>
                  </a:cubicBezTo>
                  <a:cubicBezTo>
                    <a:pt x="349688" y="1562100"/>
                    <a:pt x="0" y="1212412"/>
                    <a:pt x="0" y="781050"/>
                  </a:cubicBez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38924" tIns="238924" rIns="238924" bIns="238924" numCol="1" spcCol="1270" anchor="ctr" anchorCtr="0">
              <a:noAutofit/>
            </a:bodyPr>
            <a:lstStyle/>
            <a:p>
              <a:pPr marL="0" lvl="0" indent="0" algn="ctr" defTabSz="711200">
                <a:lnSpc>
                  <a:spcPct val="90000"/>
                </a:lnSpc>
                <a:spcBef>
                  <a:spcPct val="0"/>
                </a:spcBef>
                <a:spcAft>
                  <a:spcPct val="35000"/>
                </a:spcAft>
                <a:buNone/>
              </a:pPr>
              <a:r>
                <a:rPr lang="en-GB" sz="1200" kern="1200"/>
                <a:t>↓ </a:t>
              </a:r>
            </a:p>
            <a:p>
              <a:pPr marL="0" lvl="0" indent="0" algn="ctr" defTabSz="711200">
                <a:lnSpc>
                  <a:spcPct val="90000"/>
                </a:lnSpc>
                <a:spcBef>
                  <a:spcPct val="0"/>
                </a:spcBef>
                <a:spcAft>
                  <a:spcPct val="35000"/>
                </a:spcAft>
                <a:buNone/>
              </a:pPr>
              <a:r>
                <a:rPr lang="en-GB" sz="1200" kern="1200"/>
                <a:t>redundant data and noise</a:t>
              </a:r>
            </a:p>
          </p:txBody>
        </p:sp>
      </p:grpSp>
      <p:cxnSp>
        <p:nvCxnSpPr>
          <p:cNvPr id="29" name="Straight Connector 28">
            <a:extLst>
              <a:ext uri="{FF2B5EF4-FFF2-40B4-BE49-F238E27FC236}">
                <a16:creationId xmlns:a16="http://schemas.microsoft.com/office/drawing/2014/main" id="{7E27F5F6-BE35-4401-9E78-1119008F9442}"/>
              </a:ext>
            </a:extLst>
          </p:cNvPr>
          <p:cNvCxnSpPr>
            <a:cxnSpLocks/>
          </p:cNvCxnSpPr>
          <p:nvPr/>
        </p:nvCxnSpPr>
        <p:spPr>
          <a:xfrm>
            <a:off x="4561369" y="4186834"/>
            <a:ext cx="24539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87587AA-06C8-467B-A4D8-034EC6D5EF5E}"/>
              </a:ext>
            </a:extLst>
          </p:cNvPr>
          <p:cNvCxnSpPr>
            <a:cxnSpLocks/>
          </p:cNvCxnSpPr>
          <p:nvPr/>
        </p:nvCxnSpPr>
        <p:spPr>
          <a:xfrm flipV="1">
            <a:off x="3923881" y="4800149"/>
            <a:ext cx="0" cy="18344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9AF04F-3B3B-4490-9A8D-3C9C950037AC}"/>
              </a:ext>
            </a:extLst>
          </p:cNvPr>
          <p:cNvCxnSpPr>
            <a:cxnSpLocks/>
          </p:cNvCxnSpPr>
          <p:nvPr/>
        </p:nvCxnSpPr>
        <p:spPr>
          <a:xfrm flipH="1">
            <a:off x="2945828" y="4186834"/>
            <a:ext cx="3405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427FEDA3-848F-4B26-9274-899013A47C2F}"/>
              </a:ext>
            </a:extLst>
          </p:cNvPr>
          <p:cNvSpPr/>
          <p:nvPr/>
        </p:nvSpPr>
        <p:spPr>
          <a:xfrm>
            <a:off x="10052641" y="4944275"/>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a:solidFill>
            <a:schemeClr val="accent4">
              <a:lumMod val="50000"/>
            </a:schemeClr>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endParaRPr lang="en-GB" sz="1500" kern="1200"/>
          </a:p>
        </p:txBody>
      </p:sp>
      <p:sp>
        <p:nvSpPr>
          <p:cNvPr id="53" name="Freeform: Shape 52">
            <a:extLst>
              <a:ext uri="{FF2B5EF4-FFF2-40B4-BE49-F238E27FC236}">
                <a16:creationId xmlns:a16="http://schemas.microsoft.com/office/drawing/2014/main" id="{E2B05603-A246-4880-80CC-8AF792623E29}"/>
              </a:ext>
            </a:extLst>
          </p:cNvPr>
          <p:cNvSpPr/>
          <p:nvPr/>
        </p:nvSpPr>
        <p:spPr>
          <a:xfrm>
            <a:off x="9739800" y="4185955"/>
            <a:ext cx="987994" cy="987994"/>
          </a:xfrm>
          <a:custGeom>
            <a:avLst/>
            <a:gdLst>
              <a:gd name="connsiteX0" fmla="*/ 0 w 987994"/>
              <a:gd name="connsiteY0" fmla="*/ 493997 h 987994"/>
              <a:gd name="connsiteX1" fmla="*/ 493997 w 987994"/>
              <a:gd name="connsiteY1" fmla="*/ 0 h 987994"/>
              <a:gd name="connsiteX2" fmla="*/ 987994 w 987994"/>
              <a:gd name="connsiteY2" fmla="*/ 493997 h 987994"/>
              <a:gd name="connsiteX3" fmla="*/ 493997 w 987994"/>
              <a:gd name="connsiteY3" fmla="*/ 987994 h 987994"/>
              <a:gd name="connsiteX4" fmla="*/ 0 w 987994"/>
              <a:gd name="connsiteY4" fmla="*/ 493997 h 98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94" h="987994">
                <a:moveTo>
                  <a:pt x="0" y="493997"/>
                </a:moveTo>
                <a:cubicBezTo>
                  <a:pt x="0" y="221170"/>
                  <a:pt x="221170" y="0"/>
                  <a:pt x="493997" y="0"/>
                </a:cubicBezTo>
                <a:cubicBezTo>
                  <a:pt x="766824" y="0"/>
                  <a:pt x="987994" y="221170"/>
                  <a:pt x="987994" y="493997"/>
                </a:cubicBezTo>
                <a:cubicBezTo>
                  <a:pt x="987994" y="766824"/>
                  <a:pt x="766824" y="987994"/>
                  <a:pt x="493997" y="987994"/>
                </a:cubicBezTo>
                <a:cubicBezTo>
                  <a:pt x="221170" y="987994"/>
                  <a:pt x="0" y="766824"/>
                  <a:pt x="0" y="493997"/>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63738" tIns="163738" rIns="163738" bIns="163738" numCol="1" spcCol="1270" anchor="ctr" anchorCtr="0">
            <a:noAutofit/>
          </a:bodyPr>
          <a:lstStyle/>
          <a:p>
            <a:pPr marL="0" lvl="0" indent="0" algn="ctr" defTabSz="666750">
              <a:lnSpc>
                <a:spcPct val="90000"/>
              </a:lnSpc>
              <a:spcBef>
                <a:spcPct val="0"/>
              </a:spcBef>
              <a:spcAft>
                <a:spcPct val="35000"/>
              </a:spcAft>
              <a:buNone/>
            </a:pPr>
            <a:r>
              <a:rPr lang="en-GB" sz="1500" kern="1200"/>
              <a:t>21 features</a:t>
            </a:r>
          </a:p>
        </p:txBody>
      </p:sp>
      <p:sp>
        <p:nvSpPr>
          <p:cNvPr id="4" name="Slide Number Placeholder 3">
            <a:extLst>
              <a:ext uri="{FF2B5EF4-FFF2-40B4-BE49-F238E27FC236}">
                <a16:creationId xmlns:a16="http://schemas.microsoft.com/office/drawing/2014/main" id="{DC9ACEEA-D76B-4913-982D-FC84160610CF}"/>
              </a:ext>
            </a:extLst>
          </p:cNvPr>
          <p:cNvSpPr>
            <a:spLocks noGrp="1"/>
          </p:cNvSpPr>
          <p:nvPr>
            <p:ph type="sldNum" sz="quarter" idx="12"/>
          </p:nvPr>
        </p:nvSpPr>
        <p:spPr/>
        <p:txBody>
          <a:bodyPr/>
          <a:lstStyle/>
          <a:p>
            <a:fld id="{1A7587A4-45F4-4724-9847-38E67E90ECC5}" type="slidenum">
              <a:rPr lang="en-GB" smtClean="0"/>
              <a:t>10</a:t>
            </a:fld>
            <a:endParaRPr lang="en-GB"/>
          </a:p>
        </p:txBody>
      </p:sp>
    </p:spTree>
    <p:extLst>
      <p:ext uri="{BB962C8B-B14F-4D97-AF65-F5344CB8AC3E}">
        <p14:creationId xmlns:p14="http://schemas.microsoft.com/office/powerpoint/2010/main" val="252242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210C-88CB-41F7-9AD7-D85B603187C1}"/>
              </a:ext>
            </a:extLst>
          </p:cNvPr>
          <p:cNvSpPr>
            <a:spLocks noGrp="1"/>
          </p:cNvSpPr>
          <p:nvPr>
            <p:ph type="title"/>
          </p:nvPr>
        </p:nvSpPr>
        <p:spPr/>
        <p:txBody>
          <a:bodyPr/>
          <a:lstStyle/>
          <a:p>
            <a:r>
              <a:rPr lang="en-GB"/>
              <a:t>Summary</a:t>
            </a:r>
          </a:p>
        </p:txBody>
      </p:sp>
      <p:sp>
        <p:nvSpPr>
          <p:cNvPr id="6" name="TextBox 5">
            <a:extLst>
              <a:ext uri="{FF2B5EF4-FFF2-40B4-BE49-F238E27FC236}">
                <a16:creationId xmlns:a16="http://schemas.microsoft.com/office/drawing/2014/main" id="{5CA0B3B8-CFC7-4533-B778-5D83820C4FB4}"/>
              </a:ext>
            </a:extLst>
          </p:cNvPr>
          <p:cNvSpPr txBox="1"/>
          <p:nvPr/>
        </p:nvSpPr>
        <p:spPr>
          <a:xfrm>
            <a:off x="1040223" y="3655245"/>
            <a:ext cx="2226688" cy="707886"/>
          </a:xfrm>
          <a:prstGeom prst="rect">
            <a:avLst/>
          </a:prstGeom>
          <a:noFill/>
        </p:spPr>
        <p:txBody>
          <a:bodyPr wrap="square" rtlCol="0">
            <a:spAutoFit/>
          </a:bodyPr>
          <a:lstStyle/>
          <a:p>
            <a:pPr algn="ctr"/>
            <a:r>
              <a:rPr lang="en-GB" sz="2000">
                <a:solidFill>
                  <a:schemeClr val="bg1">
                    <a:lumMod val="65000"/>
                  </a:schemeClr>
                </a:solidFill>
              </a:rPr>
              <a:t>Problem description</a:t>
            </a:r>
          </a:p>
        </p:txBody>
      </p:sp>
      <p:sp>
        <p:nvSpPr>
          <p:cNvPr id="7" name="TextBox 6">
            <a:extLst>
              <a:ext uri="{FF2B5EF4-FFF2-40B4-BE49-F238E27FC236}">
                <a16:creationId xmlns:a16="http://schemas.microsoft.com/office/drawing/2014/main" id="{51DC1933-8D86-43DB-8EA0-BEB1A1DAD013}"/>
              </a:ext>
            </a:extLst>
          </p:cNvPr>
          <p:cNvSpPr txBox="1"/>
          <p:nvPr/>
        </p:nvSpPr>
        <p:spPr>
          <a:xfrm>
            <a:off x="3916579" y="3655245"/>
            <a:ext cx="1927515" cy="707886"/>
          </a:xfrm>
          <a:prstGeom prst="rect">
            <a:avLst/>
          </a:prstGeom>
          <a:noFill/>
        </p:spPr>
        <p:txBody>
          <a:bodyPr wrap="square" rtlCol="0">
            <a:spAutoFit/>
          </a:bodyPr>
          <a:lstStyle/>
          <a:p>
            <a:pPr algn="ctr"/>
            <a:r>
              <a:rPr lang="en-GB" sz="2000">
                <a:solidFill>
                  <a:schemeClr val="bg1">
                    <a:lumMod val="65000"/>
                  </a:schemeClr>
                </a:solidFill>
              </a:rPr>
              <a:t>Feature selection</a:t>
            </a:r>
          </a:p>
        </p:txBody>
      </p:sp>
      <p:sp>
        <p:nvSpPr>
          <p:cNvPr id="8" name="TextBox 7">
            <a:extLst>
              <a:ext uri="{FF2B5EF4-FFF2-40B4-BE49-F238E27FC236}">
                <a16:creationId xmlns:a16="http://schemas.microsoft.com/office/drawing/2014/main" id="{77FC882F-EB3D-447A-B26F-90A7BC6E400A}"/>
              </a:ext>
            </a:extLst>
          </p:cNvPr>
          <p:cNvSpPr txBox="1"/>
          <p:nvPr/>
        </p:nvSpPr>
        <p:spPr>
          <a:xfrm>
            <a:off x="6493762" y="3655245"/>
            <a:ext cx="1927515" cy="707886"/>
          </a:xfrm>
          <a:prstGeom prst="rect">
            <a:avLst/>
          </a:prstGeom>
          <a:noFill/>
        </p:spPr>
        <p:txBody>
          <a:bodyPr wrap="square" rtlCol="0">
            <a:spAutoFit/>
          </a:bodyPr>
          <a:lstStyle/>
          <a:p>
            <a:pPr algn="ctr"/>
            <a:r>
              <a:rPr lang="en-GB" sz="2000" i="0" u="none" strike="noStrike" baseline="0">
                <a:latin typeface="Calibri" panose="020F0502020204030204" pitchFamily="34" charset="0"/>
              </a:rPr>
              <a:t>Algorithm Implementation</a:t>
            </a:r>
            <a:endParaRPr lang="en-GB" sz="2000"/>
          </a:p>
        </p:txBody>
      </p:sp>
      <p:sp>
        <p:nvSpPr>
          <p:cNvPr id="9" name="TextBox 8">
            <a:extLst>
              <a:ext uri="{FF2B5EF4-FFF2-40B4-BE49-F238E27FC236}">
                <a16:creationId xmlns:a16="http://schemas.microsoft.com/office/drawing/2014/main" id="{E7CD0A93-863A-428C-BA5A-D4A11874CF83}"/>
              </a:ext>
            </a:extLst>
          </p:cNvPr>
          <p:cNvSpPr txBox="1"/>
          <p:nvPr/>
        </p:nvSpPr>
        <p:spPr>
          <a:xfrm>
            <a:off x="9070944" y="3655245"/>
            <a:ext cx="1927515" cy="400110"/>
          </a:xfrm>
          <a:prstGeom prst="rect">
            <a:avLst/>
          </a:prstGeom>
          <a:noFill/>
        </p:spPr>
        <p:txBody>
          <a:bodyPr wrap="square" rtlCol="0">
            <a:spAutoFit/>
          </a:bodyPr>
          <a:lstStyle/>
          <a:p>
            <a:pPr algn="ctr"/>
            <a:r>
              <a:rPr lang="en-GB" sz="2000" i="0" u="none" strike="noStrike" baseline="0">
                <a:solidFill>
                  <a:schemeClr val="bg1">
                    <a:lumMod val="65000"/>
                  </a:schemeClr>
                </a:solidFill>
                <a:latin typeface="Calibri" panose="020F0502020204030204" pitchFamily="34" charset="0"/>
              </a:rPr>
              <a:t>Results</a:t>
            </a:r>
            <a:endParaRPr lang="en-GB" sz="2000">
              <a:solidFill>
                <a:schemeClr val="bg1">
                  <a:lumMod val="65000"/>
                </a:schemeClr>
              </a:solidFill>
            </a:endParaRPr>
          </a:p>
        </p:txBody>
      </p:sp>
      <p:pic>
        <p:nvPicPr>
          <p:cNvPr id="11" name="Graphic 10" descr="Question mark with solid fill">
            <a:extLst>
              <a:ext uri="{FF2B5EF4-FFF2-40B4-BE49-F238E27FC236}">
                <a16:creationId xmlns:a16="http://schemas.microsoft.com/office/drawing/2014/main" id="{1566DA87-0ADB-427B-8BCC-AAF13ECC82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486" y="2672891"/>
            <a:ext cx="828000" cy="828000"/>
          </a:xfrm>
          <a:prstGeom prst="rect">
            <a:avLst/>
          </a:prstGeom>
        </p:spPr>
      </p:pic>
      <p:pic>
        <p:nvPicPr>
          <p:cNvPr id="17" name="Graphic 16" descr="Clipboard Partially Checked with solid fill">
            <a:extLst>
              <a:ext uri="{FF2B5EF4-FFF2-40B4-BE49-F238E27FC236}">
                <a16:creationId xmlns:a16="http://schemas.microsoft.com/office/drawing/2014/main" id="{8EBEE029-6EB1-44B9-986A-43FDDABA9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0336" y="2672891"/>
            <a:ext cx="900000" cy="900000"/>
          </a:xfrm>
          <a:prstGeom prst="rect">
            <a:avLst/>
          </a:prstGeom>
        </p:spPr>
      </p:pic>
      <p:pic>
        <p:nvPicPr>
          <p:cNvPr id="19" name="Graphic 18" descr="Presentation with pie chart with solid fill">
            <a:extLst>
              <a:ext uri="{FF2B5EF4-FFF2-40B4-BE49-F238E27FC236}">
                <a16:creationId xmlns:a16="http://schemas.microsoft.com/office/drawing/2014/main" id="{B29DB236-F278-4AD8-895C-15B054345B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387" y="2672891"/>
            <a:ext cx="972000" cy="972000"/>
          </a:xfrm>
          <a:prstGeom prst="rect">
            <a:avLst/>
          </a:prstGeom>
        </p:spPr>
      </p:pic>
      <p:pic>
        <p:nvPicPr>
          <p:cNvPr id="21" name="Graphic 20" descr="Workflow with solid fill">
            <a:extLst>
              <a:ext uri="{FF2B5EF4-FFF2-40B4-BE49-F238E27FC236}">
                <a16:creationId xmlns:a16="http://schemas.microsoft.com/office/drawing/2014/main" id="{808652E9-1A29-4375-80EE-63DEBE961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0861" y="2672891"/>
            <a:ext cx="936000" cy="936000"/>
          </a:xfrm>
          <a:prstGeom prst="rect">
            <a:avLst/>
          </a:prstGeom>
        </p:spPr>
      </p:pic>
      <p:sp>
        <p:nvSpPr>
          <p:cNvPr id="12" name="Rectangle 11">
            <a:extLst>
              <a:ext uri="{FF2B5EF4-FFF2-40B4-BE49-F238E27FC236}">
                <a16:creationId xmlns:a16="http://schemas.microsoft.com/office/drawing/2014/main" id="{0D223F9A-3923-4D66-91FA-DE54F22F22D4}"/>
              </a:ext>
            </a:extLst>
          </p:cNvPr>
          <p:cNvSpPr/>
          <p:nvPr/>
        </p:nvSpPr>
        <p:spPr>
          <a:xfrm>
            <a:off x="1245870"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E191F4E2-0B0A-4C3E-BEC7-526AE15B2B3D}"/>
              </a:ext>
            </a:extLst>
          </p:cNvPr>
          <p:cNvSpPr/>
          <p:nvPr/>
        </p:nvSpPr>
        <p:spPr>
          <a:xfrm>
            <a:off x="3923124"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B91E561-A007-4EEE-8ABE-8AC561D177F9}"/>
              </a:ext>
            </a:extLst>
          </p:cNvPr>
          <p:cNvSpPr/>
          <p:nvPr/>
        </p:nvSpPr>
        <p:spPr>
          <a:xfrm>
            <a:off x="6519925"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ECA9078-CEA1-44DB-B91F-3C60F73D4B9D}"/>
              </a:ext>
            </a:extLst>
          </p:cNvPr>
          <p:cNvSpPr/>
          <p:nvPr/>
        </p:nvSpPr>
        <p:spPr>
          <a:xfrm>
            <a:off x="9015793"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8CAD0016-131D-48C7-9F58-1D1FBA10FBF3}"/>
              </a:ext>
            </a:extLst>
          </p:cNvPr>
          <p:cNvSpPr>
            <a:spLocks noGrp="1"/>
          </p:cNvSpPr>
          <p:nvPr>
            <p:ph type="sldNum" sz="quarter" idx="12"/>
          </p:nvPr>
        </p:nvSpPr>
        <p:spPr/>
        <p:txBody>
          <a:bodyPr/>
          <a:lstStyle/>
          <a:p>
            <a:fld id="{1A7587A4-45F4-4724-9847-38E67E90ECC5}" type="slidenum">
              <a:rPr lang="en-GB" smtClean="0"/>
              <a:t>11</a:t>
            </a:fld>
            <a:endParaRPr lang="en-GB"/>
          </a:p>
        </p:txBody>
      </p:sp>
    </p:spTree>
    <p:extLst>
      <p:ext uri="{BB962C8B-B14F-4D97-AF65-F5344CB8AC3E}">
        <p14:creationId xmlns:p14="http://schemas.microsoft.com/office/powerpoint/2010/main" val="229276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Neural Network</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Diagram&#10;&#10;Description automatically generated">
            <a:extLst>
              <a:ext uri="{FF2B5EF4-FFF2-40B4-BE49-F238E27FC236}">
                <a16:creationId xmlns:a16="http://schemas.microsoft.com/office/drawing/2014/main" id="{BC9F4782-3924-47BE-9BB9-9CE99B7D7B1D}"/>
              </a:ext>
            </a:extLst>
          </p:cNvPr>
          <p:cNvPicPr>
            <a:picLocks noChangeAspect="1"/>
          </p:cNvPicPr>
          <p:nvPr/>
        </p:nvPicPr>
        <p:blipFill rotWithShape="1">
          <a:blip r:embed="rId3">
            <a:extLst>
              <a:ext uri="{28A0092B-C50C-407E-A947-70E740481C1C}">
                <a14:useLocalDpi xmlns:a14="http://schemas.microsoft.com/office/drawing/2010/main" val="0"/>
              </a:ext>
            </a:extLst>
          </a:blip>
          <a:srcRect l="18077" t="13234"/>
          <a:stretch/>
        </p:blipFill>
        <p:spPr>
          <a:xfrm>
            <a:off x="546351" y="2462729"/>
            <a:ext cx="5549649" cy="3873156"/>
          </a:xfrm>
          <a:prstGeom prst="rect">
            <a:avLst/>
          </a:prstGeom>
        </p:spPr>
      </p:pic>
      <p:sp>
        <p:nvSpPr>
          <p:cNvPr id="3" name="TextBox 2">
            <a:extLst>
              <a:ext uri="{FF2B5EF4-FFF2-40B4-BE49-F238E27FC236}">
                <a16:creationId xmlns:a16="http://schemas.microsoft.com/office/drawing/2014/main" id="{C837AF85-C733-40A6-B236-475509FBAA23}"/>
              </a:ext>
            </a:extLst>
          </p:cNvPr>
          <p:cNvSpPr txBox="1"/>
          <p:nvPr/>
        </p:nvSpPr>
        <p:spPr>
          <a:xfrm>
            <a:off x="6432331" y="4168474"/>
            <a:ext cx="5031620" cy="461665"/>
          </a:xfrm>
          <a:prstGeom prst="rect">
            <a:avLst/>
          </a:prstGeom>
          <a:noFill/>
        </p:spPr>
        <p:txBody>
          <a:bodyPr wrap="square" rtlCol="0">
            <a:spAutoFit/>
          </a:bodyPr>
          <a:lstStyle/>
          <a:p>
            <a:r>
              <a:rPr lang="en-GB" sz="2400" b="1" i="0">
                <a:solidFill>
                  <a:srgbClr val="000000"/>
                </a:solidFill>
                <a:effectLst/>
                <a:latin typeface="+mj-lt"/>
              </a:rPr>
              <a:t>Multi-Layer Perceptron Classifier </a:t>
            </a:r>
            <a:r>
              <a:rPr lang="en-GB" sz="2400" b="0" i="0">
                <a:solidFill>
                  <a:srgbClr val="000000"/>
                </a:solidFill>
                <a:effectLst/>
                <a:latin typeface="+mj-lt"/>
              </a:rPr>
              <a:t>(</a:t>
            </a:r>
            <a:r>
              <a:rPr lang="en-GB" sz="2400" b="1">
                <a:latin typeface="+mj-lt"/>
              </a:rPr>
              <a:t>MLP)</a:t>
            </a:r>
          </a:p>
        </p:txBody>
      </p:sp>
      <p:sp>
        <p:nvSpPr>
          <p:cNvPr id="4" name="Slide Number Placeholder 3">
            <a:extLst>
              <a:ext uri="{FF2B5EF4-FFF2-40B4-BE49-F238E27FC236}">
                <a16:creationId xmlns:a16="http://schemas.microsoft.com/office/drawing/2014/main" id="{93E5D725-2F3B-4733-A207-BCE5CF8F51BA}"/>
              </a:ext>
            </a:extLst>
          </p:cNvPr>
          <p:cNvSpPr>
            <a:spLocks noGrp="1"/>
          </p:cNvSpPr>
          <p:nvPr>
            <p:ph type="sldNum" sz="quarter" idx="12"/>
          </p:nvPr>
        </p:nvSpPr>
        <p:spPr/>
        <p:txBody>
          <a:bodyPr/>
          <a:lstStyle/>
          <a:p>
            <a:fld id="{1A7587A4-45F4-4724-9847-38E67E90ECC5}" type="slidenum">
              <a:rPr lang="en-GB" smtClean="0"/>
              <a:t>12</a:t>
            </a:fld>
            <a:endParaRPr lang="en-GB"/>
          </a:p>
        </p:txBody>
      </p:sp>
    </p:spTree>
    <p:extLst>
      <p:ext uri="{BB962C8B-B14F-4D97-AF65-F5344CB8AC3E}">
        <p14:creationId xmlns:p14="http://schemas.microsoft.com/office/powerpoint/2010/main" val="330699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chemeClr val="bg1"/>
                </a:solidFill>
              </a:rPr>
              <a:t>Evaluation of the algorithm</a:t>
            </a:r>
            <a:endParaRPr lang="en-US" sz="5400">
              <a:solidFill>
                <a:srgbClr val="FFFFFF"/>
              </a:solidFill>
            </a:endParaRP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with medium confidence">
            <a:extLst>
              <a:ext uri="{FF2B5EF4-FFF2-40B4-BE49-F238E27FC236}">
                <a16:creationId xmlns:a16="http://schemas.microsoft.com/office/drawing/2014/main" id="{2A0AF9AC-1B2E-466C-B442-2AEB72A11A98}"/>
              </a:ext>
            </a:extLst>
          </p:cNvPr>
          <p:cNvPicPr>
            <a:picLocks noChangeAspect="1"/>
          </p:cNvPicPr>
          <p:nvPr/>
        </p:nvPicPr>
        <p:blipFill rotWithShape="1">
          <a:blip r:embed="rId3">
            <a:extLst>
              <a:ext uri="{28A0092B-C50C-407E-A947-70E740481C1C}">
                <a14:useLocalDpi xmlns:a14="http://schemas.microsoft.com/office/drawing/2010/main" val="0"/>
              </a:ext>
            </a:extLst>
          </a:blip>
          <a:srcRect l="512" r="1094"/>
          <a:stretch/>
        </p:blipFill>
        <p:spPr>
          <a:xfrm>
            <a:off x="841248" y="2516777"/>
            <a:ext cx="6236208" cy="3660185"/>
          </a:xfrm>
          <a:prstGeom prst="rect">
            <a:avLst/>
          </a:prstGeom>
        </p:spPr>
      </p:pic>
      <p:sp>
        <p:nvSpPr>
          <p:cNvPr id="8" name="TextBox 7">
            <a:extLst>
              <a:ext uri="{FF2B5EF4-FFF2-40B4-BE49-F238E27FC236}">
                <a16:creationId xmlns:a16="http://schemas.microsoft.com/office/drawing/2014/main" id="{7C0DDD15-483E-4288-85EA-E00DC71F0311}"/>
              </a:ext>
            </a:extLst>
          </p:cNvPr>
          <p:cNvSpPr txBox="1"/>
          <p:nvPr/>
        </p:nvSpPr>
        <p:spPr>
          <a:xfrm>
            <a:off x="7077457" y="2516777"/>
            <a:ext cx="4758218" cy="3660185"/>
          </a:xfrm>
          <a:prstGeom prst="rect">
            <a:avLst/>
          </a:prstGeom>
        </p:spPr>
        <p:txBody>
          <a:bodyPr vert="horz" lIns="91440" tIns="45720" rIns="91440" bIns="45720" rtlCol="0" anchor="ctr">
            <a:normAutofit fontScale="92500" lnSpcReduction="20000"/>
          </a:bodyPr>
          <a:lstStyle/>
          <a:p>
            <a:pPr defTabSz="914400">
              <a:lnSpc>
                <a:spcPct val="90000"/>
              </a:lnSpc>
              <a:spcAft>
                <a:spcPts val="600"/>
              </a:spcAft>
            </a:pPr>
            <a:r>
              <a:rPr lang="en-US" sz="1600"/>
              <a:t>S</a:t>
            </a:r>
            <a:r>
              <a:rPr lang="en-US" sz="1600" b="0" i="0">
                <a:effectLst/>
              </a:rPr>
              <a:t>tart: 5, 10, 15 and 21 features</a:t>
            </a:r>
          </a:p>
          <a:p>
            <a:pPr indent="-228600" defTabSz="914400">
              <a:lnSpc>
                <a:spcPct val="90000"/>
              </a:lnSpc>
              <a:spcAft>
                <a:spcPts val="600"/>
              </a:spcAft>
              <a:buFont typeface="Arial" panose="020B0604020202020204" pitchFamily="34" charset="0"/>
              <a:buChar char="•"/>
            </a:pPr>
            <a:endParaRPr lang="en-US" sz="1600" b="0" i="0">
              <a:effectLst/>
            </a:endParaRPr>
          </a:p>
          <a:p>
            <a:pPr defTabSz="914400">
              <a:lnSpc>
                <a:spcPct val="90000"/>
              </a:lnSpc>
              <a:spcAft>
                <a:spcPts val="600"/>
              </a:spcAft>
            </a:pPr>
            <a:r>
              <a:rPr lang="en-US" sz="1600" b="0" i="0">
                <a:effectLst/>
              </a:rPr>
              <a:t>The next scenarios will be defined analyzing the results.</a:t>
            </a:r>
          </a:p>
          <a:p>
            <a:pPr indent="-228600" defTabSz="914400">
              <a:lnSpc>
                <a:spcPct val="90000"/>
              </a:lnSpc>
              <a:spcAft>
                <a:spcPts val="600"/>
              </a:spcAft>
              <a:buFont typeface="Arial" panose="020B0604020202020204" pitchFamily="34" charset="0"/>
              <a:buChar char="•"/>
            </a:pPr>
            <a:endParaRPr lang="en-US" sz="1600" b="0" i="0">
              <a:effectLst/>
            </a:endParaRPr>
          </a:p>
          <a:p>
            <a:pPr defTabSz="914400">
              <a:lnSpc>
                <a:spcPct val="90000"/>
              </a:lnSpc>
              <a:spcAft>
                <a:spcPts val="600"/>
              </a:spcAft>
            </a:pPr>
            <a:r>
              <a:rPr lang="en-US" sz="1600" b="0" i="0">
                <a:effectLst/>
              </a:rPr>
              <a:t>If testing the hypothesis results in a high error rate:</a:t>
            </a:r>
          </a:p>
          <a:p>
            <a:pPr defTabSz="914400">
              <a:lnSpc>
                <a:spcPct val="90000"/>
              </a:lnSpc>
              <a:spcAft>
                <a:spcPts val="600"/>
              </a:spcAft>
            </a:pPr>
            <a:r>
              <a:rPr lang="en-US" sz="1600" b="0" i="0">
                <a:effectLst/>
              </a:rPr>
              <a:t>Get more training examples (overfitting)</a:t>
            </a:r>
            <a:br>
              <a:rPr lang="en-US" sz="1600" b="0" i="0">
                <a:effectLst/>
              </a:rPr>
            </a:br>
            <a:r>
              <a:rPr lang="en-US" sz="1600" b="0" i="0">
                <a:effectLst/>
              </a:rPr>
              <a:t>Try smaller sets of features (overfitting)</a:t>
            </a:r>
            <a:br>
              <a:rPr lang="en-US" sz="1600" b="0" i="0">
                <a:effectLst/>
              </a:rPr>
            </a:br>
            <a:r>
              <a:rPr lang="en-US" sz="1600" b="0" i="0">
                <a:effectLst/>
              </a:rPr>
              <a:t>Try getting additional features (underfitting)</a:t>
            </a:r>
            <a:br>
              <a:rPr lang="en-US" sz="1600" b="0" i="0">
                <a:effectLst/>
              </a:rPr>
            </a:br>
            <a:r>
              <a:rPr lang="en-US" sz="1600" b="0" i="0">
                <a:effectLst/>
              </a:rPr>
              <a:t> Try adding polynomial features (underfitting)</a:t>
            </a:r>
            <a:br>
              <a:rPr lang="en-US" sz="1600" b="0" i="0">
                <a:effectLst/>
              </a:rPr>
            </a:br>
            <a:r>
              <a:rPr lang="en-US" sz="1600" b="0" i="0">
                <a:effectLst/>
              </a:rPr>
              <a:t> Try decreasing 𝜆 </a:t>
            </a:r>
            <a:r>
              <a:rPr lang="en-US" sz="1600"/>
              <a:t>(</a:t>
            </a:r>
            <a:r>
              <a:rPr lang="en-US" sz="1600" b="0" i="0">
                <a:effectLst/>
              </a:rPr>
              <a:t>underfitting)</a:t>
            </a:r>
            <a:br>
              <a:rPr lang="en-US" sz="1600" b="0" i="0">
                <a:effectLst/>
              </a:rPr>
            </a:br>
            <a:r>
              <a:rPr lang="en-US" sz="1600" b="0" i="0">
                <a:effectLst/>
              </a:rPr>
              <a:t> Try increasing 𝜆 (overfitting)</a:t>
            </a:r>
          </a:p>
          <a:p>
            <a:pPr indent="-228600" defTabSz="914400">
              <a:lnSpc>
                <a:spcPct val="90000"/>
              </a:lnSpc>
              <a:spcAft>
                <a:spcPts val="600"/>
              </a:spcAft>
              <a:buFont typeface="Arial" panose="020B0604020202020204" pitchFamily="34" charset="0"/>
              <a:buChar char="•"/>
            </a:pPr>
            <a:endParaRPr lang="en-US" sz="1600"/>
          </a:p>
          <a:p>
            <a:pPr defTabSz="914400">
              <a:lnSpc>
                <a:spcPct val="90000"/>
              </a:lnSpc>
              <a:spcAft>
                <a:spcPts val="600"/>
              </a:spcAft>
            </a:pPr>
            <a:r>
              <a:rPr lang="en-US" sz="1600" b="0" i="0">
                <a:effectLst/>
              </a:rPr>
              <a:t>Neural Networks tend to overfit the data: use regularization</a:t>
            </a:r>
            <a:br>
              <a:rPr lang="en-US" sz="1600"/>
            </a:br>
            <a:endParaRPr lang="en-US" sz="1600"/>
          </a:p>
          <a:p>
            <a:pPr defTabSz="914400">
              <a:lnSpc>
                <a:spcPct val="90000"/>
              </a:lnSpc>
              <a:spcAft>
                <a:spcPts val="600"/>
              </a:spcAft>
            </a:pPr>
            <a:r>
              <a:rPr lang="en-US" sz="1600" b="0" i="0">
                <a:effectLst/>
              </a:rPr>
              <a:t>Use model selection to decide the structure of your network (how many hidden layers)</a:t>
            </a:r>
          </a:p>
        </p:txBody>
      </p:sp>
      <p:sp>
        <p:nvSpPr>
          <p:cNvPr id="3" name="Slide Number Placeholder 2">
            <a:extLst>
              <a:ext uri="{FF2B5EF4-FFF2-40B4-BE49-F238E27FC236}">
                <a16:creationId xmlns:a16="http://schemas.microsoft.com/office/drawing/2014/main" id="{340A3107-5E90-4E5A-BC57-8982BC64AE35}"/>
              </a:ext>
            </a:extLst>
          </p:cNvPr>
          <p:cNvSpPr>
            <a:spLocks noGrp="1"/>
          </p:cNvSpPr>
          <p:nvPr>
            <p:ph type="sldNum" sz="quarter" idx="12"/>
          </p:nvPr>
        </p:nvSpPr>
        <p:spPr>
          <a:xfrm>
            <a:off x="7077456" y="6967815"/>
            <a:ext cx="2743200" cy="365125"/>
          </a:xfrm>
        </p:spPr>
        <p:txBody>
          <a:bodyPr/>
          <a:lstStyle/>
          <a:p>
            <a:fld id="{1A7587A4-45F4-4724-9847-38E67E90ECC5}" type="slidenum">
              <a:rPr lang="en-GB" smtClean="0"/>
              <a:t>13</a:t>
            </a:fld>
            <a:endParaRPr lang="en-GB"/>
          </a:p>
        </p:txBody>
      </p:sp>
    </p:spTree>
    <p:extLst>
      <p:ext uri="{BB962C8B-B14F-4D97-AF65-F5344CB8AC3E}">
        <p14:creationId xmlns:p14="http://schemas.microsoft.com/office/powerpoint/2010/main" val="293304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9AFDA87-E3DE-4F10-AC97-266FD8466501}"/>
              </a:ext>
            </a:extLst>
          </p:cNvPr>
          <p:cNvSpPr txBox="1"/>
          <p:nvPr/>
        </p:nvSpPr>
        <p:spPr>
          <a:xfrm>
            <a:off x="8012785" y="222875"/>
            <a:ext cx="3734207" cy="2677656"/>
          </a:xfrm>
          <a:prstGeom prst="rect">
            <a:avLst/>
          </a:prstGeom>
          <a:noFill/>
        </p:spPr>
        <p:txBody>
          <a:bodyPr wrap="square" rtlCol="0">
            <a:spAutoFit/>
          </a:bodyPr>
          <a:lstStyle/>
          <a:p>
            <a:r>
              <a:rPr lang="en-GB" sz="1400" b="1" err="1"/>
              <a:t>Scenariums</a:t>
            </a:r>
            <a:r>
              <a:rPr lang="en-GB" sz="1400" b="1"/>
              <a:t>: </a:t>
            </a:r>
          </a:p>
          <a:p>
            <a:endParaRPr lang="en-GB" sz="1400"/>
          </a:p>
          <a:p>
            <a:r>
              <a:rPr lang="en-GB" sz="1400"/>
              <a:t>NN0-5 features  &gt;&gt; </a:t>
            </a:r>
            <a:r>
              <a:rPr lang="en-GB" sz="1400" err="1"/>
              <a:t>underfittting</a:t>
            </a:r>
            <a:r>
              <a:rPr lang="en-GB" sz="1400"/>
              <a:t>     </a:t>
            </a:r>
          </a:p>
          <a:p>
            <a:r>
              <a:rPr lang="en-GB" sz="1400"/>
              <a:t>NN0-10 features &gt;&gt; Best </a:t>
            </a:r>
            <a:r>
              <a:rPr lang="en-GB" sz="1400" err="1"/>
              <a:t>Acc</a:t>
            </a:r>
            <a:r>
              <a:rPr lang="en-GB" sz="1400"/>
              <a:t>, M_P, P1, R0, MSE    </a:t>
            </a:r>
          </a:p>
          <a:p>
            <a:r>
              <a:rPr lang="en-GB" sz="1400"/>
              <a:t>NN0-15 features &gt;&gt; Best M_F1   </a:t>
            </a:r>
          </a:p>
          <a:p>
            <a:r>
              <a:rPr lang="en-GB" sz="1400"/>
              <a:t>NN0-21 features &gt;&gt; Best </a:t>
            </a:r>
            <a:r>
              <a:rPr lang="en-GB" sz="1400" err="1"/>
              <a:t>Bal_Acc</a:t>
            </a:r>
            <a:r>
              <a:rPr lang="en-GB" sz="1400"/>
              <a:t>, M_R, P0, R1</a:t>
            </a:r>
          </a:p>
          <a:p>
            <a:endParaRPr lang="en-GB" sz="1400"/>
          </a:p>
          <a:p>
            <a:r>
              <a:rPr lang="en-GB" sz="1400"/>
              <a:t>Add Hidden Layers</a:t>
            </a:r>
          </a:p>
          <a:p>
            <a:r>
              <a:rPr lang="en-GB" sz="1400"/>
              <a:t>Add regularization term</a:t>
            </a:r>
          </a:p>
          <a:p>
            <a:endParaRPr lang="en-GB" sz="1400"/>
          </a:p>
          <a:p>
            <a:endParaRPr lang="en-GB" sz="1400"/>
          </a:p>
          <a:p>
            <a:pPr marL="285750" indent="-285750">
              <a:buFontTx/>
              <a:buChar char="-"/>
            </a:pPr>
            <a:endParaRPr lang="en-GB" sz="1400"/>
          </a:p>
        </p:txBody>
      </p:sp>
      <p:sp>
        <p:nvSpPr>
          <p:cNvPr id="5" name="TextBox 4">
            <a:extLst>
              <a:ext uri="{FF2B5EF4-FFF2-40B4-BE49-F238E27FC236}">
                <a16:creationId xmlns:a16="http://schemas.microsoft.com/office/drawing/2014/main" id="{62E33509-EA27-4CA0-8685-17A09E3853E1}"/>
              </a:ext>
            </a:extLst>
          </p:cNvPr>
          <p:cNvSpPr txBox="1"/>
          <p:nvPr/>
        </p:nvSpPr>
        <p:spPr>
          <a:xfrm>
            <a:off x="7528560" y="4603800"/>
            <a:ext cx="4380992" cy="2031325"/>
          </a:xfrm>
          <a:custGeom>
            <a:avLst/>
            <a:gdLst>
              <a:gd name="connsiteX0" fmla="*/ 0 w 4380992"/>
              <a:gd name="connsiteY0" fmla="*/ 0 h 2031325"/>
              <a:gd name="connsiteX1" fmla="*/ 669666 w 4380992"/>
              <a:gd name="connsiteY1" fmla="*/ 0 h 2031325"/>
              <a:gd name="connsiteX2" fmla="*/ 1251712 w 4380992"/>
              <a:gd name="connsiteY2" fmla="*/ 0 h 2031325"/>
              <a:gd name="connsiteX3" fmla="*/ 1877568 w 4380992"/>
              <a:gd name="connsiteY3" fmla="*/ 0 h 2031325"/>
              <a:gd name="connsiteX4" fmla="*/ 2415804 w 4380992"/>
              <a:gd name="connsiteY4" fmla="*/ 0 h 2031325"/>
              <a:gd name="connsiteX5" fmla="*/ 2997850 w 4380992"/>
              <a:gd name="connsiteY5" fmla="*/ 0 h 2031325"/>
              <a:gd name="connsiteX6" fmla="*/ 3623706 w 4380992"/>
              <a:gd name="connsiteY6" fmla="*/ 0 h 2031325"/>
              <a:gd name="connsiteX7" fmla="*/ 4380992 w 4380992"/>
              <a:gd name="connsiteY7" fmla="*/ 0 h 2031325"/>
              <a:gd name="connsiteX8" fmla="*/ 4380992 w 4380992"/>
              <a:gd name="connsiteY8" fmla="*/ 717735 h 2031325"/>
              <a:gd name="connsiteX9" fmla="*/ 4380992 w 4380992"/>
              <a:gd name="connsiteY9" fmla="*/ 1354217 h 2031325"/>
              <a:gd name="connsiteX10" fmla="*/ 4380992 w 4380992"/>
              <a:gd name="connsiteY10" fmla="*/ 2031325 h 2031325"/>
              <a:gd name="connsiteX11" fmla="*/ 3798946 w 4380992"/>
              <a:gd name="connsiteY11" fmla="*/ 2031325 h 2031325"/>
              <a:gd name="connsiteX12" fmla="*/ 3260710 w 4380992"/>
              <a:gd name="connsiteY12" fmla="*/ 2031325 h 2031325"/>
              <a:gd name="connsiteX13" fmla="*/ 2722474 w 4380992"/>
              <a:gd name="connsiteY13" fmla="*/ 2031325 h 2031325"/>
              <a:gd name="connsiteX14" fmla="*/ 2184237 w 4380992"/>
              <a:gd name="connsiteY14" fmla="*/ 2031325 h 2031325"/>
              <a:gd name="connsiteX15" fmla="*/ 1470762 w 4380992"/>
              <a:gd name="connsiteY15" fmla="*/ 2031325 h 2031325"/>
              <a:gd name="connsiteX16" fmla="*/ 844906 w 4380992"/>
              <a:gd name="connsiteY16" fmla="*/ 2031325 h 2031325"/>
              <a:gd name="connsiteX17" fmla="*/ 0 w 4380992"/>
              <a:gd name="connsiteY17" fmla="*/ 2031325 h 2031325"/>
              <a:gd name="connsiteX18" fmla="*/ 0 w 4380992"/>
              <a:gd name="connsiteY18" fmla="*/ 1394843 h 2031325"/>
              <a:gd name="connsiteX19" fmla="*/ 0 w 4380992"/>
              <a:gd name="connsiteY19" fmla="*/ 738048 h 2031325"/>
              <a:gd name="connsiteX20" fmla="*/ 0 w 4380992"/>
              <a:gd name="connsiteY20"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0992" h="2031325" extrusionOk="0">
                <a:moveTo>
                  <a:pt x="0" y="0"/>
                </a:moveTo>
                <a:cubicBezTo>
                  <a:pt x="145816" y="-1546"/>
                  <a:pt x="377786" y="17620"/>
                  <a:pt x="669666" y="0"/>
                </a:cubicBezTo>
                <a:cubicBezTo>
                  <a:pt x="961546" y="-17620"/>
                  <a:pt x="1085771" y="25203"/>
                  <a:pt x="1251712" y="0"/>
                </a:cubicBezTo>
                <a:cubicBezTo>
                  <a:pt x="1417653" y="-25203"/>
                  <a:pt x="1583064" y="-10854"/>
                  <a:pt x="1877568" y="0"/>
                </a:cubicBezTo>
                <a:cubicBezTo>
                  <a:pt x="2172072" y="10854"/>
                  <a:pt x="2191470" y="-25861"/>
                  <a:pt x="2415804" y="0"/>
                </a:cubicBezTo>
                <a:cubicBezTo>
                  <a:pt x="2640138" y="25861"/>
                  <a:pt x="2807996" y="-15663"/>
                  <a:pt x="2997850" y="0"/>
                </a:cubicBezTo>
                <a:cubicBezTo>
                  <a:pt x="3187704" y="15663"/>
                  <a:pt x="3493194" y="-24493"/>
                  <a:pt x="3623706" y="0"/>
                </a:cubicBezTo>
                <a:cubicBezTo>
                  <a:pt x="3754218" y="24493"/>
                  <a:pt x="4124576" y="27130"/>
                  <a:pt x="4380992" y="0"/>
                </a:cubicBezTo>
                <a:cubicBezTo>
                  <a:pt x="4396075" y="320416"/>
                  <a:pt x="4373552" y="533312"/>
                  <a:pt x="4380992" y="717735"/>
                </a:cubicBezTo>
                <a:cubicBezTo>
                  <a:pt x="4388432" y="902158"/>
                  <a:pt x="4405110" y="1083378"/>
                  <a:pt x="4380992" y="1354217"/>
                </a:cubicBezTo>
                <a:cubicBezTo>
                  <a:pt x="4356874" y="1625056"/>
                  <a:pt x="4409403" y="1891147"/>
                  <a:pt x="4380992" y="2031325"/>
                </a:cubicBezTo>
                <a:cubicBezTo>
                  <a:pt x="4256011" y="2036792"/>
                  <a:pt x="4012483" y="2020795"/>
                  <a:pt x="3798946" y="2031325"/>
                </a:cubicBezTo>
                <a:cubicBezTo>
                  <a:pt x="3585409" y="2041855"/>
                  <a:pt x="3525238" y="2015181"/>
                  <a:pt x="3260710" y="2031325"/>
                </a:cubicBezTo>
                <a:cubicBezTo>
                  <a:pt x="2996182" y="2047469"/>
                  <a:pt x="2981778" y="2044108"/>
                  <a:pt x="2722474" y="2031325"/>
                </a:cubicBezTo>
                <a:cubicBezTo>
                  <a:pt x="2463170" y="2018542"/>
                  <a:pt x="2320624" y="2044623"/>
                  <a:pt x="2184237" y="2031325"/>
                </a:cubicBezTo>
                <a:cubicBezTo>
                  <a:pt x="2047850" y="2018027"/>
                  <a:pt x="1657981" y="1997234"/>
                  <a:pt x="1470762" y="2031325"/>
                </a:cubicBezTo>
                <a:cubicBezTo>
                  <a:pt x="1283543" y="2065416"/>
                  <a:pt x="1152628" y="2000434"/>
                  <a:pt x="844906" y="2031325"/>
                </a:cubicBezTo>
                <a:cubicBezTo>
                  <a:pt x="537184" y="2062216"/>
                  <a:pt x="305999" y="2069587"/>
                  <a:pt x="0" y="2031325"/>
                </a:cubicBezTo>
                <a:cubicBezTo>
                  <a:pt x="17494" y="1772057"/>
                  <a:pt x="8748" y="1694887"/>
                  <a:pt x="0" y="1394843"/>
                </a:cubicBezTo>
                <a:cubicBezTo>
                  <a:pt x="-8748" y="1094799"/>
                  <a:pt x="-18529" y="1012418"/>
                  <a:pt x="0" y="738048"/>
                </a:cubicBezTo>
                <a:cubicBezTo>
                  <a:pt x="18529" y="463678"/>
                  <a:pt x="6814" y="297225"/>
                  <a:pt x="0" y="0"/>
                </a:cubicBezTo>
                <a:close/>
              </a:path>
            </a:pathLst>
          </a:custGeom>
          <a:noFill/>
          <a:ln>
            <a:solidFill>
              <a:srgbClr val="FF0000"/>
            </a:solidFill>
            <a:extLst>
              <a:ext uri="{C807C97D-BFC1-408E-A445-0C87EB9F89A2}">
                <ask:lineSketchStyleProps xmlns:ask="http://schemas.microsoft.com/office/drawing/2018/sketchyshapes" sd="332424485">
                  <a:prstGeom prst="rect">
                    <a:avLst/>
                  </a:prstGeom>
                  <ask:type>
                    <ask:lineSketchFreehand/>
                  </ask:type>
                </ask:lineSketchStyleProps>
              </a:ext>
            </a:extLst>
          </a:ln>
        </p:spPr>
        <p:txBody>
          <a:bodyPr wrap="square">
            <a:spAutoFit/>
          </a:bodyPr>
          <a:lstStyle/>
          <a:p>
            <a:r>
              <a:rPr lang="en-GB" sz="1400" b="1" i="0">
                <a:effectLst/>
              </a:rPr>
              <a:t>Results:</a:t>
            </a:r>
          </a:p>
          <a:p>
            <a:endParaRPr lang="en-GB" sz="1400">
              <a:solidFill>
                <a:srgbClr val="FF0000"/>
              </a:solidFill>
            </a:endParaRPr>
          </a:p>
          <a:p>
            <a:pPr marL="285750" indent="-285750">
              <a:buFont typeface="Wingdings" panose="05000000000000000000" pitchFamily="2" charset="2"/>
              <a:buChar char="§"/>
            </a:pPr>
            <a:r>
              <a:rPr lang="en-GB" sz="1400" b="0" i="0">
                <a:effectLst/>
              </a:rPr>
              <a:t>The best result until the moment: </a:t>
            </a:r>
            <a:r>
              <a:rPr lang="en-GB" sz="1400"/>
              <a:t>M</a:t>
            </a:r>
            <a:r>
              <a:rPr lang="en-GB" sz="1400" b="0" i="0">
                <a:effectLst/>
              </a:rPr>
              <a:t>LP with 4 Hidden layers and 15 features. </a:t>
            </a:r>
          </a:p>
          <a:p>
            <a:pPr marL="285750" indent="-285750">
              <a:buFont typeface="Wingdings" panose="05000000000000000000" pitchFamily="2" charset="2"/>
              <a:buChar char="§"/>
            </a:pPr>
            <a:endParaRPr lang="en-GB" sz="1400" b="0" i="0">
              <a:solidFill>
                <a:srgbClr val="FF0000"/>
              </a:solidFill>
              <a:effectLst/>
            </a:endParaRPr>
          </a:p>
          <a:p>
            <a:pPr marL="285750" indent="-285750">
              <a:buFont typeface="Wingdings" panose="05000000000000000000" pitchFamily="2" charset="2"/>
              <a:buChar char="§"/>
            </a:pPr>
            <a:r>
              <a:rPr lang="en-GB" sz="1400" b="0" i="0">
                <a:effectLst/>
              </a:rPr>
              <a:t>However, these models presents </a:t>
            </a:r>
            <a:r>
              <a:rPr lang="en-GB" sz="1400" b="0" i="0">
                <a:solidFill>
                  <a:srgbClr val="FF0000"/>
                </a:solidFill>
                <a:effectLst/>
              </a:rPr>
              <a:t>problems with imbalanced data.  </a:t>
            </a:r>
            <a:r>
              <a:rPr lang="en-GB" sz="1400"/>
              <a:t>The model tends to learn the most common class (class 0 - not bankrupt) and it doesn’t abstract information from the other class.</a:t>
            </a:r>
          </a:p>
        </p:txBody>
      </p:sp>
      <p:pic>
        <p:nvPicPr>
          <p:cNvPr id="6" name="Picture 5">
            <a:extLst>
              <a:ext uri="{FF2B5EF4-FFF2-40B4-BE49-F238E27FC236}">
                <a16:creationId xmlns:a16="http://schemas.microsoft.com/office/drawing/2014/main" id="{65787579-4514-41E1-BECD-A8AE1EF1652F}"/>
              </a:ext>
            </a:extLst>
          </p:cNvPr>
          <p:cNvPicPr>
            <a:picLocks noChangeAspect="1"/>
          </p:cNvPicPr>
          <p:nvPr/>
        </p:nvPicPr>
        <p:blipFill rotWithShape="1">
          <a:blip r:embed="rId3"/>
          <a:srcRect l="22500" t="21185" r="36250" b="4740"/>
          <a:stretch/>
        </p:blipFill>
        <p:spPr>
          <a:xfrm>
            <a:off x="152399" y="-1129"/>
            <a:ext cx="6790537" cy="6859129"/>
          </a:xfrm>
          <a:prstGeom prst="rect">
            <a:avLst/>
          </a:prstGeom>
        </p:spPr>
      </p:pic>
      <p:sp>
        <p:nvSpPr>
          <p:cNvPr id="8" name="Rectangle 7">
            <a:extLst>
              <a:ext uri="{FF2B5EF4-FFF2-40B4-BE49-F238E27FC236}">
                <a16:creationId xmlns:a16="http://schemas.microsoft.com/office/drawing/2014/main" id="{F36DD976-88C6-4395-A011-3636D61A3265}"/>
              </a:ext>
            </a:extLst>
          </p:cNvPr>
          <p:cNvSpPr/>
          <p:nvPr/>
        </p:nvSpPr>
        <p:spPr>
          <a:xfrm>
            <a:off x="37709" y="5690034"/>
            <a:ext cx="7094612" cy="2027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B8B4394E-076E-4369-8066-B646FF66BAD0}"/>
              </a:ext>
            </a:extLst>
          </p:cNvPr>
          <p:cNvSpPr>
            <a:spLocks noGrp="1"/>
          </p:cNvSpPr>
          <p:nvPr>
            <p:ph type="sldNum" sz="quarter" idx="12"/>
          </p:nvPr>
        </p:nvSpPr>
        <p:spPr/>
        <p:txBody>
          <a:bodyPr/>
          <a:lstStyle/>
          <a:p>
            <a:fld id="{1A7587A4-45F4-4724-9847-38E67E90ECC5}" type="slidenum">
              <a:rPr lang="en-GB" smtClean="0"/>
              <a:t>14</a:t>
            </a:fld>
            <a:endParaRPr lang="en-GB"/>
          </a:p>
        </p:txBody>
      </p:sp>
    </p:spTree>
    <p:extLst>
      <p:ext uri="{BB962C8B-B14F-4D97-AF65-F5344CB8AC3E}">
        <p14:creationId xmlns:p14="http://schemas.microsoft.com/office/powerpoint/2010/main" val="4114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chemeClr val="bg1"/>
                </a:solidFill>
              </a:rPr>
              <a:t>Evaluation of the algorithm</a:t>
            </a:r>
            <a:endParaRPr lang="en-US" sz="5400">
              <a:solidFill>
                <a:srgbClr val="FFFFFF"/>
              </a:solidFill>
            </a:endParaRP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519F574-A1F0-47C6-A18F-CFAEADC1B4C7}"/>
              </a:ext>
            </a:extLst>
          </p:cNvPr>
          <p:cNvPicPr>
            <a:picLocks noChangeAspect="1"/>
          </p:cNvPicPr>
          <p:nvPr/>
        </p:nvPicPr>
        <p:blipFill rotWithShape="1">
          <a:blip r:embed="rId3"/>
          <a:srcRect l="11753" t="48406" r="51443" b="27076"/>
          <a:stretch/>
        </p:blipFill>
        <p:spPr>
          <a:xfrm>
            <a:off x="7368338" y="2410783"/>
            <a:ext cx="4487159" cy="1681443"/>
          </a:xfrm>
          <a:prstGeom prst="rect">
            <a:avLst/>
          </a:prstGeom>
        </p:spPr>
      </p:pic>
      <p:sp>
        <p:nvSpPr>
          <p:cNvPr id="10" name="TextBox 9">
            <a:extLst>
              <a:ext uri="{FF2B5EF4-FFF2-40B4-BE49-F238E27FC236}">
                <a16:creationId xmlns:a16="http://schemas.microsoft.com/office/drawing/2014/main" id="{116550DD-54C3-4D73-AA3C-92BB7DC5028A}"/>
              </a:ext>
            </a:extLst>
          </p:cNvPr>
          <p:cNvSpPr txBox="1"/>
          <p:nvPr/>
        </p:nvSpPr>
        <p:spPr>
          <a:xfrm>
            <a:off x="339484" y="2380686"/>
            <a:ext cx="2379306" cy="369332"/>
          </a:xfrm>
          <a:prstGeom prst="rect">
            <a:avLst/>
          </a:prstGeom>
          <a:noFill/>
        </p:spPr>
        <p:txBody>
          <a:bodyPr wrap="square" rtlCol="0">
            <a:spAutoFit/>
          </a:bodyPr>
          <a:lstStyle>
            <a:defPPr>
              <a:defRPr lang="en-US"/>
            </a:defPPr>
            <a:lvl1pPr algn="ctr">
              <a:defRPr b="1">
                <a:latin typeface="+mj-lt"/>
              </a:defRPr>
            </a:lvl1pPr>
          </a:lstStyle>
          <a:p>
            <a:r>
              <a:rPr lang="en-GB"/>
              <a:t>Confusion matrix</a:t>
            </a:r>
          </a:p>
        </p:txBody>
      </p:sp>
      <p:pic>
        <p:nvPicPr>
          <p:cNvPr id="11" name="Picture 6">
            <a:extLst>
              <a:ext uri="{FF2B5EF4-FFF2-40B4-BE49-F238E27FC236}">
                <a16:creationId xmlns:a16="http://schemas.microsoft.com/office/drawing/2014/main" id="{57D44E12-0735-45FC-A21F-AC01A5F7A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841" y="5271014"/>
            <a:ext cx="2249761" cy="1499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9D0A3F5-E440-4B0E-86E0-06219322D30B}"/>
              </a:ext>
            </a:extLst>
          </p:cNvPr>
          <p:cNvSpPr txBox="1"/>
          <p:nvPr/>
        </p:nvSpPr>
        <p:spPr>
          <a:xfrm>
            <a:off x="389786" y="4877332"/>
            <a:ext cx="2118049" cy="369332"/>
          </a:xfrm>
          <a:prstGeom prst="rect">
            <a:avLst/>
          </a:prstGeom>
          <a:noFill/>
        </p:spPr>
        <p:txBody>
          <a:bodyPr wrap="square" rtlCol="0">
            <a:spAutoFit/>
          </a:bodyPr>
          <a:lstStyle/>
          <a:p>
            <a:pPr algn="ctr"/>
            <a:r>
              <a:rPr lang="en-GB" b="1">
                <a:latin typeface="+mj-lt"/>
              </a:rPr>
              <a:t>Loss Curve</a:t>
            </a:r>
          </a:p>
        </p:txBody>
      </p:sp>
      <p:grpSp>
        <p:nvGrpSpPr>
          <p:cNvPr id="13" name="Group 12">
            <a:extLst>
              <a:ext uri="{FF2B5EF4-FFF2-40B4-BE49-F238E27FC236}">
                <a16:creationId xmlns:a16="http://schemas.microsoft.com/office/drawing/2014/main" id="{028D0700-58CC-497D-9D3C-B79890766F92}"/>
              </a:ext>
            </a:extLst>
          </p:cNvPr>
          <p:cNvGrpSpPr/>
          <p:nvPr/>
        </p:nvGrpSpPr>
        <p:grpSpPr>
          <a:xfrm>
            <a:off x="7304178" y="2374020"/>
            <a:ext cx="4614063" cy="1754971"/>
            <a:chOff x="7271110" y="2462466"/>
            <a:chExt cx="4614063" cy="1754971"/>
          </a:xfrm>
        </p:grpSpPr>
        <p:grpSp>
          <p:nvGrpSpPr>
            <p:cNvPr id="14" name="Group 13">
              <a:extLst>
                <a:ext uri="{FF2B5EF4-FFF2-40B4-BE49-F238E27FC236}">
                  <a16:creationId xmlns:a16="http://schemas.microsoft.com/office/drawing/2014/main" id="{4A6CBB98-D0AF-4D57-AE32-C911AD64DE7F}"/>
                </a:ext>
              </a:extLst>
            </p:cNvPr>
            <p:cNvGrpSpPr/>
            <p:nvPr/>
          </p:nvGrpSpPr>
          <p:grpSpPr>
            <a:xfrm>
              <a:off x="8873474" y="3047917"/>
              <a:ext cx="2117987" cy="848957"/>
              <a:chOff x="8873474" y="3047917"/>
              <a:chExt cx="2117987" cy="848957"/>
            </a:xfrm>
          </p:grpSpPr>
          <p:sp>
            <p:nvSpPr>
              <p:cNvPr id="16" name="Rectangle 15">
                <a:extLst>
                  <a:ext uri="{FF2B5EF4-FFF2-40B4-BE49-F238E27FC236}">
                    <a16:creationId xmlns:a16="http://schemas.microsoft.com/office/drawing/2014/main" id="{FD9E91CD-2769-4951-8E9A-62D1A57669CD}"/>
                  </a:ext>
                </a:extLst>
              </p:cNvPr>
              <p:cNvSpPr/>
              <p:nvPr/>
            </p:nvSpPr>
            <p:spPr>
              <a:xfrm>
                <a:off x="8873474" y="3746046"/>
                <a:ext cx="2117987" cy="150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6E0FF95-15EC-464E-BEE5-2FF111B8A4BC}"/>
                  </a:ext>
                </a:extLst>
              </p:cNvPr>
              <p:cNvSpPr/>
              <p:nvPr/>
            </p:nvSpPr>
            <p:spPr>
              <a:xfrm>
                <a:off x="8873474" y="3047917"/>
                <a:ext cx="1306223" cy="381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Rectangle 14">
              <a:extLst>
                <a:ext uri="{FF2B5EF4-FFF2-40B4-BE49-F238E27FC236}">
                  <a16:creationId xmlns:a16="http://schemas.microsoft.com/office/drawing/2014/main" id="{617C200C-BB62-4F82-A5A4-7A50FE0A6C94}"/>
                </a:ext>
              </a:extLst>
            </p:cNvPr>
            <p:cNvSpPr/>
            <p:nvPr/>
          </p:nvSpPr>
          <p:spPr>
            <a:xfrm>
              <a:off x="7271110" y="2462466"/>
              <a:ext cx="4614063" cy="1754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9E3A4D8A-EFF2-4F1E-923B-BFB18BE0839B}"/>
              </a:ext>
            </a:extLst>
          </p:cNvPr>
          <p:cNvGrpSpPr/>
          <p:nvPr/>
        </p:nvGrpSpPr>
        <p:grpSpPr>
          <a:xfrm>
            <a:off x="5444510" y="5380948"/>
            <a:ext cx="2248835" cy="369332"/>
            <a:chOff x="4565106" y="5927505"/>
            <a:chExt cx="2379306" cy="369332"/>
          </a:xfrm>
        </p:grpSpPr>
        <p:sp>
          <p:nvSpPr>
            <p:cNvPr id="19" name="TextBox 18">
              <a:extLst>
                <a:ext uri="{FF2B5EF4-FFF2-40B4-BE49-F238E27FC236}">
                  <a16:creationId xmlns:a16="http://schemas.microsoft.com/office/drawing/2014/main" id="{AF2DFC21-EF9A-4D53-94CE-62601070D991}"/>
                </a:ext>
              </a:extLst>
            </p:cNvPr>
            <p:cNvSpPr txBox="1"/>
            <p:nvPr/>
          </p:nvSpPr>
          <p:spPr>
            <a:xfrm>
              <a:off x="4565106" y="5927505"/>
              <a:ext cx="2379306" cy="369332"/>
            </a:xfrm>
            <a:prstGeom prst="rect">
              <a:avLst/>
            </a:prstGeom>
            <a:noFill/>
          </p:spPr>
          <p:txBody>
            <a:bodyPr wrap="square" rtlCol="0">
              <a:spAutoFit/>
            </a:bodyPr>
            <a:lstStyle>
              <a:defPPr>
                <a:defRPr lang="en-US"/>
              </a:defPPr>
              <a:lvl1pPr algn="ctr">
                <a:defRPr b="1">
                  <a:latin typeface="+mj-lt"/>
                </a:defRPr>
              </a:lvl1pPr>
            </a:lstStyle>
            <a:p>
              <a:r>
                <a:rPr lang="en-GB"/>
                <a:t>Error</a:t>
              </a:r>
            </a:p>
          </p:txBody>
        </p:sp>
        <p:cxnSp>
          <p:nvCxnSpPr>
            <p:cNvPr id="20" name="Straight Arrow Connector 19">
              <a:extLst>
                <a:ext uri="{FF2B5EF4-FFF2-40B4-BE49-F238E27FC236}">
                  <a16:creationId xmlns:a16="http://schemas.microsoft.com/office/drawing/2014/main" id="{8579BC51-3784-4858-B9BC-7B637B4F3C5C}"/>
                </a:ext>
              </a:extLst>
            </p:cNvPr>
            <p:cNvCxnSpPr/>
            <p:nvPr/>
          </p:nvCxnSpPr>
          <p:spPr>
            <a:xfrm>
              <a:off x="4596792" y="6112172"/>
              <a:ext cx="808713"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21" name="Picture 2">
            <a:extLst>
              <a:ext uri="{FF2B5EF4-FFF2-40B4-BE49-F238E27FC236}">
                <a16:creationId xmlns:a16="http://schemas.microsoft.com/office/drawing/2014/main" id="{6D59EB7F-7F8B-48AB-8753-C60422F56F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48"/>
          <a:stretch/>
        </p:blipFill>
        <p:spPr bwMode="auto">
          <a:xfrm>
            <a:off x="143906" y="2694297"/>
            <a:ext cx="2964272" cy="228248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A1FD032-8521-4D31-86ED-7B1BC1ACBC6E}"/>
              </a:ext>
            </a:extLst>
          </p:cNvPr>
          <p:cNvSpPr/>
          <p:nvPr/>
        </p:nvSpPr>
        <p:spPr>
          <a:xfrm>
            <a:off x="1715266" y="4114611"/>
            <a:ext cx="520164" cy="40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4">
            <a:extLst>
              <a:ext uri="{FF2B5EF4-FFF2-40B4-BE49-F238E27FC236}">
                <a16:creationId xmlns:a16="http://schemas.microsoft.com/office/drawing/2014/main" id="{AD75C8B9-3C13-4349-9FFF-9AF8242932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9171" y="2306672"/>
            <a:ext cx="3603266" cy="28751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83A854-1FC1-49F6-8E7D-153E7BA2DDFF}"/>
              </a:ext>
            </a:extLst>
          </p:cNvPr>
          <p:cNvPicPr>
            <a:picLocks noChangeAspect="1"/>
          </p:cNvPicPr>
          <p:nvPr/>
        </p:nvPicPr>
        <p:blipFill>
          <a:blip r:embed="rId7"/>
          <a:stretch>
            <a:fillRect/>
          </a:stretch>
        </p:blipFill>
        <p:spPr>
          <a:xfrm>
            <a:off x="3282399" y="5386241"/>
            <a:ext cx="2249761" cy="364039"/>
          </a:xfrm>
          <a:prstGeom prst="rect">
            <a:avLst/>
          </a:prstGeom>
        </p:spPr>
      </p:pic>
      <p:pic>
        <p:nvPicPr>
          <p:cNvPr id="25" name="Picture 6">
            <a:extLst>
              <a:ext uri="{FF2B5EF4-FFF2-40B4-BE49-F238E27FC236}">
                <a16:creationId xmlns:a16="http://schemas.microsoft.com/office/drawing/2014/main" id="{B6E325F8-597F-42B5-A260-25ED76F70F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884" y="4210050"/>
            <a:ext cx="3676650" cy="264795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9944EE5C-E3B6-4A5A-80CD-7C578820BCC5}"/>
              </a:ext>
            </a:extLst>
          </p:cNvPr>
          <p:cNvSpPr/>
          <p:nvPr/>
        </p:nvSpPr>
        <p:spPr>
          <a:xfrm>
            <a:off x="3319171" y="5335708"/>
            <a:ext cx="3813270" cy="465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41F6339A-0A8F-43FE-B47A-7A8353CA18E1}"/>
              </a:ext>
            </a:extLst>
          </p:cNvPr>
          <p:cNvSpPr txBox="1"/>
          <p:nvPr/>
        </p:nvSpPr>
        <p:spPr>
          <a:xfrm>
            <a:off x="3230203" y="5916623"/>
            <a:ext cx="4603913" cy="1015663"/>
          </a:xfrm>
          <a:prstGeom prst="rect">
            <a:avLst/>
          </a:prstGeom>
          <a:noFill/>
        </p:spPr>
        <p:txBody>
          <a:bodyPr wrap="square">
            <a:spAutoFit/>
          </a:bodyPr>
          <a:lstStyle/>
          <a:p>
            <a:r>
              <a:rPr lang="en-GB" sz="1200" b="1" i="1">
                <a:solidFill>
                  <a:srgbClr val="000000"/>
                </a:solidFill>
                <a:effectLst/>
                <a:latin typeface="Helvetica Neue"/>
              </a:rPr>
              <a:t>Stratified train-test split</a:t>
            </a:r>
          </a:p>
          <a:p>
            <a:r>
              <a:rPr lang="en-GB" sz="1200" b="1" i="1">
                <a:solidFill>
                  <a:srgbClr val="000000"/>
                </a:solidFill>
                <a:effectLst/>
                <a:latin typeface="Helvetica Neue"/>
              </a:rPr>
              <a:t>Stratified k-fold cross-validation (max = 5)</a:t>
            </a:r>
          </a:p>
          <a:p>
            <a:r>
              <a:rPr lang="en-GB" sz="1200" b="1" i="1">
                <a:solidFill>
                  <a:srgbClr val="000000"/>
                </a:solidFill>
                <a:latin typeface="Helvetica Neue"/>
              </a:rPr>
              <a:t>Metrics change - from 'accuracy' to 'balanced accuracy,                                              macro f1 score, precision and recall</a:t>
            </a:r>
            <a:endParaRPr lang="en-GB" sz="1000"/>
          </a:p>
          <a:p>
            <a:endParaRPr lang="en-GB" sz="1200" b="1" i="1">
              <a:solidFill>
                <a:srgbClr val="000000"/>
              </a:solidFill>
              <a:effectLst/>
              <a:latin typeface="Helvetica Neue"/>
            </a:endParaRPr>
          </a:p>
        </p:txBody>
      </p:sp>
      <p:sp>
        <p:nvSpPr>
          <p:cNvPr id="3" name="Slide Number Placeholder 2">
            <a:extLst>
              <a:ext uri="{FF2B5EF4-FFF2-40B4-BE49-F238E27FC236}">
                <a16:creationId xmlns:a16="http://schemas.microsoft.com/office/drawing/2014/main" id="{F644396F-9AAD-461D-A839-EDE5D6F2197F}"/>
              </a:ext>
            </a:extLst>
          </p:cNvPr>
          <p:cNvSpPr>
            <a:spLocks noGrp="1"/>
          </p:cNvSpPr>
          <p:nvPr>
            <p:ph type="sldNum" sz="quarter" idx="12"/>
          </p:nvPr>
        </p:nvSpPr>
        <p:spPr/>
        <p:txBody>
          <a:bodyPr/>
          <a:lstStyle/>
          <a:p>
            <a:fld id="{1A7587A4-45F4-4724-9847-38E67E90ECC5}" type="slidenum">
              <a:rPr lang="en-GB" smtClean="0"/>
              <a:t>15</a:t>
            </a:fld>
            <a:endParaRPr lang="en-GB"/>
          </a:p>
        </p:txBody>
      </p:sp>
    </p:spTree>
    <p:extLst>
      <p:ext uri="{BB962C8B-B14F-4D97-AF65-F5344CB8AC3E}">
        <p14:creationId xmlns:p14="http://schemas.microsoft.com/office/powerpoint/2010/main" val="229212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cision function of LogisticRegression, Without resampling, Using RandomOverSampler">
            <a:extLst>
              <a:ext uri="{FF2B5EF4-FFF2-40B4-BE49-F238E27FC236}">
                <a16:creationId xmlns:a16="http://schemas.microsoft.com/office/drawing/2014/main" id="{8B57E19B-EA7F-4445-87A3-E1FF4EF80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562" b="9241"/>
          <a:stretch/>
        </p:blipFill>
        <p:spPr bwMode="auto">
          <a:xfrm>
            <a:off x="85913" y="1936415"/>
            <a:ext cx="5683400" cy="186179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0" descr="Example of Smote">
            <a:extLst>
              <a:ext uri="{FF2B5EF4-FFF2-40B4-BE49-F238E27FC236}">
                <a16:creationId xmlns:a16="http://schemas.microsoft.com/office/drawing/2014/main" id="{D3FF4DB1-3A36-4DE4-8D4A-D110520020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descr="Chart, scatter chart&#10;&#10;Description automatically generated">
            <a:extLst>
              <a:ext uri="{FF2B5EF4-FFF2-40B4-BE49-F238E27FC236}">
                <a16:creationId xmlns:a16="http://schemas.microsoft.com/office/drawing/2014/main" id="{9833E322-A29F-4D7D-965E-37CCD92A8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313" y="1792191"/>
            <a:ext cx="6058755" cy="2006018"/>
          </a:xfrm>
          <a:prstGeom prst="rect">
            <a:avLst/>
          </a:prstGeom>
        </p:spPr>
      </p:pic>
      <p:sp>
        <p:nvSpPr>
          <p:cNvPr id="13" name="TextBox 12">
            <a:extLst>
              <a:ext uri="{FF2B5EF4-FFF2-40B4-BE49-F238E27FC236}">
                <a16:creationId xmlns:a16="http://schemas.microsoft.com/office/drawing/2014/main" id="{BC5E34C3-DA37-4885-BD45-03A30BA036F8}"/>
              </a:ext>
            </a:extLst>
          </p:cNvPr>
          <p:cNvSpPr txBox="1"/>
          <p:nvPr/>
        </p:nvSpPr>
        <p:spPr>
          <a:xfrm>
            <a:off x="8478095" y="1502219"/>
            <a:ext cx="914400" cy="369332"/>
          </a:xfrm>
          <a:prstGeom prst="rect">
            <a:avLst/>
          </a:prstGeom>
          <a:noFill/>
        </p:spPr>
        <p:txBody>
          <a:bodyPr wrap="square" rtlCol="0">
            <a:spAutoFit/>
          </a:bodyPr>
          <a:lstStyle/>
          <a:p>
            <a:r>
              <a:rPr lang="en-GB"/>
              <a:t>SMOTE</a:t>
            </a:r>
          </a:p>
        </p:txBody>
      </p:sp>
      <p:sp>
        <p:nvSpPr>
          <p:cNvPr id="18" name="TextBox 17">
            <a:extLst>
              <a:ext uri="{FF2B5EF4-FFF2-40B4-BE49-F238E27FC236}">
                <a16:creationId xmlns:a16="http://schemas.microsoft.com/office/drawing/2014/main" id="{FAD1DAC6-7D36-4DD0-A2C8-B17EF06879EC}"/>
              </a:ext>
            </a:extLst>
          </p:cNvPr>
          <p:cNvSpPr txBox="1"/>
          <p:nvPr/>
        </p:nvSpPr>
        <p:spPr>
          <a:xfrm>
            <a:off x="390482" y="1460472"/>
            <a:ext cx="5232552" cy="369332"/>
          </a:xfrm>
          <a:prstGeom prst="rect">
            <a:avLst/>
          </a:prstGeom>
          <a:noFill/>
        </p:spPr>
        <p:txBody>
          <a:bodyPr wrap="square" rtlCol="0">
            <a:spAutoFit/>
          </a:bodyPr>
          <a:lstStyle/>
          <a:p>
            <a:pPr algn="ctr"/>
            <a:r>
              <a:rPr lang="en-GB"/>
              <a:t>Random Over Sampler</a:t>
            </a:r>
          </a:p>
        </p:txBody>
      </p:sp>
      <p:sp>
        <p:nvSpPr>
          <p:cNvPr id="4" name="Title 3">
            <a:extLst>
              <a:ext uri="{FF2B5EF4-FFF2-40B4-BE49-F238E27FC236}">
                <a16:creationId xmlns:a16="http://schemas.microsoft.com/office/drawing/2014/main" id="{369EEF5E-8A6B-46FE-AEE7-E4E12C59F7FF}"/>
              </a:ext>
            </a:extLst>
          </p:cNvPr>
          <p:cNvSpPr>
            <a:spLocks noGrp="1"/>
          </p:cNvSpPr>
          <p:nvPr>
            <p:ph type="title"/>
          </p:nvPr>
        </p:nvSpPr>
        <p:spPr/>
        <p:txBody>
          <a:bodyPr/>
          <a:lstStyle/>
          <a:p>
            <a:r>
              <a:rPr lang="en-US" b="1"/>
              <a:t>Re </a:t>
            </a:r>
            <a:r>
              <a:rPr lang="en-US" b="1">
                <a:solidFill>
                  <a:schemeClr val="tx1">
                    <a:lumMod val="75000"/>
                    <a:lumOff val="25000"/>
                  </a:schemeClr>
                </a:solidFill>
              </a:rPr>
              <a:t>sampling techniques for imbalanced data</a:t>
            </a:r>
            <a:endParaRPr lang="en-GB"/>
          </a:p>
        </p:txBody>
      </p:sp>
      <p:sp>
        <p:nvSpPr>
          <p:cNvPr id="11" name="TextBox 10">
            <a:extLst>
              <a:ext uri="{FF2B5EF4-FFF2-40B4-BE49-F238E27FC236}">
                <a16:creationId xmlns:a16="http://schemas.microsoft.com/office/drawing/2014/main" id="{08610558-FE58-4CB0-B7E4-0C0F1F6C6B84}"/>
              </a:ext>
            </a:extLst>
          </p:cNvPr>
          <p:cNvSpPr txBox="1"/>
          <p:nvPr/>
        </p:nvSpPr>
        <p:spPr>
          <a:xfrm>
            <a:off x="7159199" y="4047730"/>
            <a:ext cx="3833023" cy="2616101"/>
          </a:xfrm>
          <a:custGeom>
            <a:avLst/>
            <a:gdLst>
              <a:gd name="connsiteX0" fmla="*/ 0 w 3833023"/>
              <a:gd name="connsiteY0" fmla="*/ 0 h 2616101"/>
              <a:gd name="connsiteX1" fmla="*/ 523846 w 3833023"/>
              <a:gd name="connsiteY1" fmla="*/ 0 h 2616101"/>
              <a:gd name="connsiteX2" fmla="*/ 1124353 w 3833023"/>
              <a:gd name="connsiteY2" fmla="*/ 0 h 2616101"/>
              <a:gd name="connsiteX3" fmla="*/ 1801521 w 3833023"/>
              <a:gd name="connsiteY3" fmla="*/ 0 h 2616101"/>
              <a:gd name="connsiteX4" fmla="*/ 2440358 w 3833023"/>
              <a:gd name="connsiteY4" fmla="*/ 0 h 2616101"/>
              <a:gd name="connsiteX5" fmla="*/ 3155856 w 3833023"/>
              <a:gd name="connsiteY5" fmla="*/ 0 h 2616101"/>
              <a:gd name="connsiteX6" fmla="*/ 3833023 w 3833023"/>
              <a:gd name="connsiteY6" fmla="*/ 0 h 2616101"/>
              <a:gd name="connsiteX7" fmla="*/ 3833023 w 3833023"/>
              <a:gd name="connsiteY7" fmla="*/ 575542 h 2616101"/>
              <a:gd name="connsiteX8" fmla="*/ 3833023 w 3833023"/>
              <a:gd name="connsiteY8" fmla="*/ 1177245 h 2616101"/>
              <a:gd name="connsiteX9" fmla="*/ 3833023 w 3833023"/>
              <a:gd name="connsiteY9" fmla="*/ 1752788 h 2616101"/>
              <a:gd name="connsiteX10" fmla="*/ 3833023 w 3833023"/>
              <a:gd name="connsiteY10" fmla="*/ 2616101 h 2616101"/>
              <a:gd name="connsiteX11" fmla="*/ 3232516 w 3833023"/>
              <a:gd name="connsiteY11" fmla="*/ 2616101 h 2616101"/>
              <a:gd name="connsiteX12" fmla="*/ 2708670 w 3833023"/>
              <a:gd name="connsiteY12" fmla="*/ 2616101 h 2616101"/>
              <a:gd name="connsiteX13" fmla="*/ 2108163 w 3833023"/>
              <a:gd name="connsiteY13" fmla="*/ 2616101 h 2616101"/>
              <a:gd name="connsiteX14" fmla="*/ 1469325 w 3833023"/>
              <a:gd name="connsiteY14" fmla="*/ 2616101 h 2616101"/>
              <a:gd name="connsiteX15" fmla="*/ 868819 w 3833023"/>
              <a:gd name="connsiteY15" fmla="*/ 2616101 h 2616101"/>
              <a:gd name="connsiteX16" fmla="*/ 0 w 3833023"/>
              <a:gd name="connsiteY16" fmla="*/ 2616101 h 2616101"/>
              <a:gd name="connsiteX17" fmla="*/ 0 w 3833023"/>
              <a:gd name="connsiteY17" fmla="*/ 1935915 h 2616101"/>
              <a:gd name="connsiteX18" fmla="*/ 0 w 3833023"/>
              <a:gd name="connsiteY18" fmla="*/ 1255728 h 2616101"/>
              <a:gd name="connsiteX19" fmla="*/ 0 w 3833023"/>
              <a:gd name="connsiteY19" fmla="*/ 0 h 261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33023" h="2616101" fill="none" extrusionOk="0">
                <a:moveTo>
                  <a:pt x="0" y="0"/>
                </a:moveTo>
                <a:cubicBezTo>
                  <a:pt x="172332" y="-17491"/>
                  <a:pt x="409944" y="-2036"/>
                  <a:pt x="523846" y="0"/>
                </a:cubicBezTo>
                <a:cubicBezTo>
                  <a:pt x="637748" y="2036"/>
                  <a:pt x="969879" y="-5033"/>
                  <a:pt x="1124353" y="0"/>
                </a:cubicBezTo>
                <a:cubicBezTo>
                  <a:pt x="1278827" y="5033"/>
                  <a:pt x="1519549" y="11056"/>
                  <a:pt x="1801521" y="0"/>
                </a:cubicBezTo>
                <a:cubicBezTo>
                  <a:pt x="2083493" y="-11056"/>
                  <a:pt x="2273161" y="29526"/>
                  <a:pt x="2440358" y="0"/>
                </a:cubicBezTo>
                <a:cubicBezTo>
                  <a:pt x="2607555" y="-29526"/>
                  <a:pt x="2871786" y="-23939"/>
                  <a:pt x="3155856" y="0"/>
                </a:cubicBezTo>
                <a:cubicBezTo>
                  <a:pt x="3439926" y="23939"/>
                  <a:pt x="3644024" y="2972"/>
                  <a:pt x="3833023" y="0"/>
                </a:cubicBezTo>
                <a:cubicBezTo>
                  <a:pt x="3859900" y="159350"/>
                  <a:pt x="3842300" y="317548"/>
                  <a:pt x="3833023" y="575542"/>
                </a:cubicBezTo>
                <a:cubicBezTo>
                  <a:pt x="3823746" y="833536"/>
                  <a:pt x="3860655" y="1039469"/>
                  <a:pt x="3833023" y="1177245"/>
                </a:cubicBezTo>
                <a:cubicBezTo>
                  <a:pt x="3805391" y="1315021"/>
                  <a:pt x="3844085" y="1511035"/>
                  <a:pt x="3833023" y="1752788"/>
                </a:cubicBezTo>
                <a:cubicBezTo>
                  <a:pt x="3821961" y="1994541"/>
                  <a:pt x="3859233" y="2434320"/>
                  <a:pt x="3833023" y="2616101"/>
                </a:cubicBezTo>
                <a:cubicBezTo>
                  <a:pt x="3570037" y="2642165"/>
                  <a:pt x="3477576" y="2596855"/>
                  <a:pt x="3232516" y="2616101"/>
                </a:cubicBezTo>
                <a:cubicBezTo>
                  <a:pt x="2987456" y="2635347"/>
                  <a:pt x="2840736" y="2640921"/>
                  <a:pt x="2708670" y="2616101"/>
                </a:cubicBezTo>
                <a:cubicBezTo>
                  <a:pt x="2576604" y="2591281"/>
                  <a:pt x="2265150" y="2604128"/>
                  <a:pt x="2108163" y="2616101"/>
                </a:cubicBezTo>
                <a:cubicBezTo>
                  <a:pt x="1951176" y="2628074"/>
                  <a:pt x="1761307" y="2635928"/>
                  <a:pt x="1469325" y="2616101"/>
                </a:cubicBezTo>
                <a:cubicBezTo>
                  <a:pt x="1177343" y="2596274"/>
                  <a:pt x="1036168" y="2602532"/>
                  <a:pt x="868819" y="2616101"/>
                </a:cubicBezTo>
                <a:cubicBezTo>
                  <a:pt x="701470" y="2629670"/>
                  <a:pt x="432816" y="2596158"/>
                  <a:pt x="0" y="2616101"/>
                </a:cubicBezTo>
                <a:cubicBezTo>
                  <a:pt x="-32737" y="2424445"/>
                  <a:pt x="-11977" y="2264703"/>
                  <a:pt x="0" y="1935915"/>
                </a:cubicBezTo>
                <a:cubicBezTo>
                  <a:pt x="11977" y="1607127"/>
                  <a:pt x="32381" y="1552779"/>
                  <a:pt x="0" y="1255728"/>
                </a:cubicBezTo>
                <a:cubicBezTo>
                  <a:pt x="-32381" y="958677"/>
                  <a:pt x="-56798" y="297175"/>
                  <a:pt x="0" y="0"/>
                </a:cubicBezTo>
                <a:close/>
              </a:path>
              <a:path w="3833023" h="2616101" stroke="0" extrusionOk="0">
                <a:moveTo>
                  <a:pt x="0" y="0"/>
                </a:moveTo>
                <a:cubicBezTo>
                  <a:pt x="161046" y="-14365"/>
                  <a:pt x="375419" y="-9445"/>
                  <a:pt x="562177" y="0"/>
                </a:cubicBezTo>
                <a:cubicBezTo>
                  <a:pt x="748935" y="9445"/>
                  <a:pt x="834096" y="-3133"/>
                  <a:pt x="1086023" y="0"/>
                </a:cubicBezTo>
                <a:cubicBezTo>
                  <a:pt x="1337950" y="3133"/>
                  <a:pt x="1392829" y="-9586"/>
                  <a:pt x="1609870" y="0"/>
                </a:cubicBezTo>
                <a:cubicBezTo>
                  <a:pt x="1826911" y="9586"/>
                  <a:pt x="2072853" y="9318"/>
                  <a:pt x="2287037" y="0"/>
                </a:cubicBezTo>
                <a:cubicBezTo>
                  <a:pt x="2501221" y="-9318"/>
                  <a:pt x="2735857" y="17603"/>
                  <a:pt x="3002535" y="0"/>
                </a:cubicBezTo>
                <a:cubicBezTo>
                  <a:pt x="3269213" y="-17603"/>
                  <a:pt x="3623069" y="-2778"/>
                  <a:pt x="3833023" y="0"/>
                </a:cubicBezTo>
                <a:cubicBezTo>
                  <a:pt x="3813700" y="245668"/>
                  <a:pt x="3824798" y="369311"/>
                  <a:pt x="3833023" y="706347"/>
                </a:cubicBezTo>
                <a:cubicBezTo>
                  <a:pt x="3841248" y="1043383"/>
                  <a:pt x="3823157" y="1019349"/>
                  <a:pt x="3833023" y="1281889"/>
                </a:cubicBezTo>
                <a:cubicBezTo>
                  <a:pt x="3842889" y="1544429"/>
                  <a:pt x="3805852" y="1710061"/>
                  <a:pt x="3833023" y="1909754"/>
                </a:cubicBezTo>
                <a:cubicBezTo>
                  <a:pt x="3860194" y="2109447"/>
                  <a:pt x="3799936" y="2367901"/>
                  <a:pt x="3833023" y="2616101"/>
                </a:cubicBezTo>
                <a:cubicBezTo>
                  <a:pt x="3604145" y="2613606"/>
                  <a:pt x="3489715" y="2616952"/>
                  <a:pt x="3194186" y="2616101"/>
                </a:cubicBezTo>
                <a:cubicBezTo>
                  <a:pt x="2898657" y="2615250"/>
                  <a:pt x="2809710" y="2632329"/>
                  <a:pt x="2517018" y="2616101"/>
                </a:cubicBezTo>
                <a:cubicBezTo>
                  <a:pt x="2224326" y="2599873"/>
                  <a:pt x="2150750" y="2617872"/>
                  <a:pt x="1993172" y="2616101"/>
                </a:cubicBezTo>
                <a:cubicBezTo>
                  <a:pt x="1835594" y="2614330"/>
                  <a:pt x="1625653" y="2646395"/>
                  <a:pt x="1316005" y="2616101"/>
                </a:cubicBezTo>
                <a:cubicBezTo>
                  <a:pt x="1006357" y="2585807"/>
                  <a:pt x="856917" y="2642837"/>
                  <a:pt x="715498" y="2616101"/>
                </a:cubicBezTo>
                <a:cubicBezTo>
                  <a:pt x="574079" y="2589365"/>
                  <a:pt x="156198" y="2647318"/>
                  <a:pt x="0" y="2616101"/>
                </a:cubicBezTo>
                <a:cubicBezTo>
                  <a:pt x="-34077" y="2464138"/>
                  <a:pt x="-19055" y="2128613"/>
                  <a:pt x="0" y="1909754"/>
                </a:cubicBezTo>
                <a:cubicBezTo>
                  <a:pt x="19055" y="1690895"/>
                  <a:pt x="-5230" y="1462514"/>
                  <a:pt x="0" y="1334212"/>
                </a:cubicBezTo>
                <a:cubicBezTo>
                  <a:pt x="5230" y="1205910"/>
                  <a:pt x="23357" y="965985"/>
                  <a:pt x="0" y="758669"/>
                </a:cubicBezTo>
                <a:cubicBezTo>
                  <a:pt x="-23357" y="551353"/>
                  <a:pt x="1931" y="268133"/>
                  <a:pt x="0" y="0"/>
                </a:cubicBezTo>
                <a:close/>
              </a:path>
            </a:pathLst>
          </a:custGeom>
          <a:solidFill>
            <a:schemeClr val="bg1"/>
          </a:solidFill>
          <a:ln>
            <a:solidFill>
              <a:srgbClr val="FF0000"/>
            </a:solidFill>
            <a:extLst>
              <a:ext uri="{C807C97D-BFC1-408E-A445-0C87EB9F89A2}">
                <ask:lineSketchStyleProps xmlns:ask="http://schemas.microsoft.com/office/drawing/2018/sketchyshapes" sd="218987102">
                  <a:prstGeom prst="rect">
                    <a:avLst/>
                  </a:prstGeom>
                  <ask:type>
                    <ask:lineSketchFreehand/>
                  </ask:type>
                </ask:lineSketchStyleProps>
              </a:ext>
            </a:extLst>
          </a:ln>
        </p:spPr>
        <p:txBody>
          <a:bodyPr wrap="square">
            <a:spAutoFit/>
          </a:bodyPr>
          <a:lstStyle/>
          <a:p>
            <a:pPr marL="285750" indent="-285750">
              <a:buFont typeface="Wingdings" panose="05000000000000000000" pitchFamily="2" charset="2"/>
              <a:buChar char="§"/>
            </a:pPr>
            <a:r>
              <a:rPr lang="en-GB" sz="1400"/>
              <a:t>Oversampling duplicates existing samples randomly, but some times this can lead to overfitting. </a:t>
            </a:r>
          </a:p>
          <a:p>
            <a:endParaRPr lang="en-GB" sz="1000"/>
          </a:p>
          <a:p>
            <a:pPr marL="285750" indent="-285750">
              <a:buFont typeface="Wingdings" panose="05000000000000000000" pitchFamily="2" charset="2"/>
              <a:buChar char="§"/>
            </a:pPr>
            <a:r>
              <a:rPr lang="en-GB" sz="1400"/>
              <a:t>Smote uses KNN to create new synthetic samples, but this technique can generate samples that do not represent the reality, mainly if there are many variances in data. </a:t>
            </a:r>
          </a:p>
          <a:p>
            <a:pPr marL="285750" indent="-285750">
              <a:buFont typeface="Wingdings" panose="05000000000000000000" pitchFamily="2" charset="2"/>
              <a:buChar char="§"/>
            </a:pPr>
            <a:endParaRPr lang="en-GB" sz="1400"/>
          </a:p>
          <a:p>
            <a:pPr marL="285750" indent="-285750">
              <a:buFont typeface="Wingdings" panose="05000000000000000000" pitchFamily="2" charset="2"/>
              <a:buChar char="§"/>
            </a:pPr>
            <a:r>
              <a:rPr lang="en-GB" sz="1400"/>
              <a:t>Using under-sampling, removing random records from the majority class, which can cause loss of information. </a:t>
            </a:r>
          </a:p>
        </p:txBody>
      </p:sp>
      <p:sp>
        <p:nvSpPr>
          <p:cNvPr id="16" name="TextBox 15">
            <a:extLst>
              <a:ext uri="{FF2B5EF4-FFF2-40B4-BE49-F238E27FC236}">
                <a16:creationId xmlns:a16="http://schemas.microsoft.com/office/drawing/2014/main" id="{224036AE-7A76-4BA3-A90A-250E30881A24}"/>
              </a:ext>
            </a:extLst>
          </p:cNvPr>
          <p:cNvSpPr txBox="1"/>
          <p:nvPr/>
        </p:nvSpPr>
        <p:spPr>
          <a:xfrm>
            <a:off x="390482" y="4206140"/>
            <a:ext cx="5232551" cy="369332"/>
          </a:xfrm>
          <a:prstGeom prst="rect">
            <a:avLst/>
          </a:prstGeom>
          <a:noFill/>
        </p:spPr>
        <p:txBody>
          <a:bodyPr wrap="square" rtlCol="0">
            <a:spAutoFit/>
          </a:bodyPr>
          <a:lstStyle/>
          <a:p>
            <a:pPr algn="ctr"/>
            <a:r>
              <a:rPr lang="en-GB"/>
              <a:t>Random Under Sampler</a:t>
            </a:r>
          </a:p>
        </p:txBody>
      </p:sp>
      <p:pic>
        <p:nvPicPr>
          <p:cNvPr id="2" name="Picture 2">
            <a:extLst>
              <a:ext uri="{FF2B5EF4-FFF2-40B4-BE49-F238E27FC236}">
                <a16:creationId xmlns:a16="http://schemas.microsoft.com/office/drawing/2014/main" id="{F3DFA3FC-739A-4096-ADC1-59859DBA6B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795"/>
          <a:stretch/>
        </p:blipFill>
        <p:spPr bwMode="auto">
          <a:xfrm>
            <a:off x="339622" y="4748969"/>
            <a:ext cx="5601287" cy="205237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36D3308-E258-43D3-98F2-F6E481F0E1DA}"/>
              </a:ext>
            </a:extLst>
          </p:cNvPr>
          <p:cNvSpPr>
            <a:spLocks noGrp="1"/>
          </p:cNvSpPr>
          <p:nvPr>
            <p:ph type="sldNum" sz="quarter" idx="12"/>
          </p:nvPr>
        </p:nvSpPr>
        <p:spPr/>
        <p:txBody>
          <a:bodyPr/>
          <a:lstStyle/>
          <a:p>
            <a:fld id="{1A7587A4-45F4-4724-9847-38E67E90ECC5}" type="slidenum">
              <a:rPr lang="en-GB" smtClean="0"/>
              <a:t>16</a:t>
            </a:fld>
            <a:endParaRPr lang="en-GB"/>
          </a:p>
        </p:txBody>
      </p:sp>
    </p:spTree>
    <p:extLst>
      <p:ext uri="{BB962C8B-B14F-4D97-AF65-F5344CB8AC3E}">
        <p14:creationId xmlns:p14="http://schemas.microsoft.com/office/powerpoint/2010/main" val="189340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chemeClr val="bg1"/>
                </a:solidFill>
              </a:rPr>
              <a:t>Evaluation of Neural Network (2/2)</a:t>
            </a:r>
            <a:endParaRPr lang="en-US" sz="5400">
              <a:solidFill>
                <a:srgbClr val="FFFFFF"/>
              </a:solidFill>
            </a:endParaRP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D9C7757-9F43-4E3D-A58F-ECDE45A3FB9F}"/>
              </a:ext>
            </a:extLst>
          </p:cNvPr>
          <p:cNvPicPr>
            <a:picLocks noChangeAspect="1"/>
          </p:cNvPicPr>
          <p:nvPr/>
        </p:nvPicPr>
        <p:blipFill rotWithShape="1">
          <a:blip r:embed="rId3"/>
          <a:srcRect l="1590"/>
          <a:stretch/>
        </p:blipFill>
        <p:spPr>
          <a:xfrm>
            <a:off x="-47318" y="3246004"/>
            <a:ext cx="7856964" cy="2013166"/>
          </a:xfrm>
          <a:prstGeom prst="rect">
            <a:avLst/>
          </a:prstGeom>
        </p:spPr>
      </p:pic>
      <p:sp>
        <p:nvSpPr>
          <p:cNvPr id="31" name="Rectangle 30">
            <a:extLst>
              <a:ext uri="{FF2B5EF4-FFF2-40B4-BE49-F238E27FC236}">
                <a16:creationId xmlns:a16="http://schemas.microsoft.com/office/drawing/2014/main" id="{4C4CE324-7478-4DF9-A0F9-0ACE1986A347}"/>
              </a:ext>
            </a:extLst>
          </p:cNvPr>
          <p:cNvSpPr/>
          <p:nvPr/>
        </p:nvSpPr>
        <p:spPr>
          <a:xfrm>
            <a:off x="81509" y="4441706"/>
            <a:ext cx="7740000" cy="2520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86641154-37F4-4074-B3D2-323391DC67B4}"/>
              </a:ext>
            </a:extLst>
          </p:cNvPr>
          <p:cNvSpPr txBox="1"/>
          <p:nvPr/>
        </p:nvSpPr>
        <p:spPr>
          <a:xfrm>
            <a:off x="7950336" y="2623380"/>
            <a:ext cx="3833023" cy="3477875"/>
          </a:xfrm>
          <a:custGeom>
            <a:avLst/>
            <a:gdLst>
              <a:gd name="connsiteX0" fmla="*/ 0 w 3833023"/>
              <a:gd name="connsiteY0" fmla="*/ 0 h 3477875"/>
              <a:gd name="connsiteX1" fmla="*/ 638837 w 3833023"/>
              <a:gd name="connsiteY1" fmla="*/ 0 h 3477875"/>
              <a:gd name="connsiteX2" fmla="*/ 1277674 w 3833023"/>
              <a:gd name="connsiteY2" fmla="*/ 0 h 3477875"/>
              <a:gd name="connsiteX3" fmla="*/ 1993172 w 3833023"/>
              <a:gd name="connsiteY3" fmla="*/ 0 h 3477875"/>
              <a:gd name="connsiteX4" fmla="*/ 2517018 w 3833023"/>
              <a:gd name="connsiteY4" fmla="*/ 0 h 3477875"/>
              <a:gd name="connsiteX5" fmla="*/ 3040865 w 3833023"/>
              <a:gd name="connsiteY5" fmla="*/ 0 h 3477875"/>
              <a:gd name="connsiteX6" fmla="*/ 3833023 w 3833023"/>
              <a:gd name="connsiteY6" fmla="*/ 0 h 3477875"/>
              <a:gd name="connsiteX7" fmla="*/ 3833023 w 3833023"/>
              <a:gd name="connsiteY7" fmla="*/ 626018 h 3477875"/>
              <a:gd name="connsiteX8" fmla="*/ 3833023 w 3833023"/>
              <a:gd name="connsiteY8" fmla="*/ 1391150 h 3477875"/>
              <a:gd name="connsiteX9" fmla="*/ 3833023 w 3833023"/>
              <a:gd name="connsiteY9" fmla="*/ 2051946 h 3477875"/>
              <a:gd name="connsiteX10" fmla="*/ 3833023 w 3833023"/>
              <a:gd name="connsiteY10" fmla="*/ 2817079 h 3477875"/>
              <a:gd name="connsiteX11" fmla="*/ 3833023 w 3833023"/>
              <a:gd name="connsiteY11" fmla="*/ 3477875 h 3477875"/>
              <a:gd name="connsiteX12" fmla="*/ 3117525 w 3833023"/>
              <a:gd name="connsiteY12" fmla="*/ 3477875 h 3477875"/>
              <a:gd name="connsiteX13" fmla="*/ 2517018 w 3833023"/>
              <a:gd name="connsiteY13" fmla="*/ 3477875 h 3477875"/>
              <a:gd name="connsiteX14" fmla="*/ 1954842 w 3833023"/>
              <a:gd name="connsiteY14" fmla="*/ 3477875 h 3477875"/>
              <a:gd name="connsiteX15" fmla="*/ 1277674 w 3833023"/>
              <a:gd name="connsiteY15" fmla="*/ 3477875 h 3477875"/>
              <a:gd name="connsiteX16" fmla="*/ 562177 w 3833023"/>
              <a:gd name="connsiteY16" fmla="*/ 3477875 h 3477875"/>
              <a:gd name="connsiteX17" fmla="*/ 0 w 3833023"/>
              <a:gd name="connsiteY17" fmla="*/ 3477875 h 3477875"/>
              <a:gd name="connsiteX18" fmla="*/ 0 w 3833023"/>
              <a:gd name="connsiteY18" fmla="*/ 2886636 h 3477875"/>
              <a:gd name="connsiteX19" fmla="*/ 0 w 3833023"/>
              <a:gd name="connsiteY19" fmla="*/ 2295397 h 3477875"/>
              <a:gd name="connsiteX20" fmla="*/ 0 w 3833023"/>
              <a:gd name="connsiteY20" fmla="*/ 1704159 h 3477875"/>
              <a:gd name="connsiteX21" fmla="*/ 0 w 3833023"/>
              <a:gd name="connsiteY21" fmla="*/ 1043363 h 3477875"/>
              <a:gd name="connsiteX22" fmla="*/ 0 w 3833023"/>
              <a:gd name="connsiteY22" fmla="*/ 0 h 3477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833023" h="3477875" fill="none" extrusionOk="0">
                <a:moveTo>
                  <a:pt x="0" y="0"/>
                </a:moveTo>
                <a:cubicBezTo>
                  <a:pt x="141467" y="-16857"/>
                  <a:pt x="451089" y="-13098"/>
                  <a:pt x="638837" y="0"/>
                </a:cubicBezTo>
                <a:cubicBezTo>
                  <a:pt x="826585" y="13098"/>
                  <a:pt x="1110477" y="29526"/>
                  <a:pt x="1277674" y="0"/>
                </a:cubicBezTo>
                <a:cubicBezTo>
                  <a:pt x="1444871" y="-29526"/>
                  <a:pt x="1709102" y="-23939"/>
                  <a:pt x="1993172" y="0"/>
                </a:cubicBezTo>
                <a:cubicBezTo>
                  <a:pt x="2277242" y="23939"/>
                  <a:pt x="2406368" y="-14512"/>
                  <a:pt x="2517018" y="0"/>
                </a:cubicBezTo>
                <a:cubicBezTo>
                  <a:pt x="2627668" y="14512"/>
                  <a:pt x="2850560" y="-5642"/>
                  <a:pt x="3040865" y="0"/>
                </a:cubicBezTo>
                <a:cubicBezTo>
                  <a:pt x="3231170" y="5642"/>
                  <a:pt x="3627673" y="-5842"/>
                  <a:pt x="3833023" y="0"/>
                </a:cubicBezTo>
                <a:cubicBezTo>
                  <a:pt x="3814961" y="238206"/>
                  <a:pt x="3838565" y="351594"/>
                  <a:pt x="3833023" y="626018"/>
                </a:cubicBezTo>
                <a:cubicBezTo>
                  <a:pt x="3827481" y="900442"/>
                  <a:pt x="3858320" y="1123258"/>
                  <a:pt x="3833023" y="1391150"/>
                </a:cubicBezTo>
                <a:cubicBezTo>
                  <a:pt x="3807726" y="1659042"/>
                  <a:pt x="3818081" y="1747880"/>
                  <a:pt x="3833023" y="2051946"/>
                </a:cubicBezTo>
                <a:cubicBezTo>
                  <a:pt x="3847965" y="2356012"/>
                  <a:pt x="3824240" y="2620489"/>
                  <a:pt x="3833023" y="2817079"/>
                </a:cubicBezTo>
                <a:cubicBezTo>
                  <a:pt x="3841806" y="3013669"/>
                  <a:pt x="3811356" y="3175081"/>
                  <a:pt x="3833023" y="3477875"/>
                </a:cubicBezTo>
                <a:cubicBezTo>
                  <a:pt x="3658502" y="3461496"/>
                  <a:pt x="3378570" y="3452565"/>
                  <a:pt x="3117525" y="3477875"/>
                </a:cubicBezTo>
                <a:cubicBezTo>
                  <a:pt x="2856480" y="3503185"/>
                  <a:pt x="2691072" y="3464780"/>
                  <a:pt x="2517018" y="3477875"/>
                </a:cubicBezTo>
                <a:cubicBezTo>
                  <a:pt x="2342964" y="3490970"/>
                  <a:pt x="2128017" y="3465395"/>
                  <a:pt x="1954842" y="3477875"/>
                </a:cubicBezTo>
                <a:cubicBezTo>
                  <a:pt x="1781667" y="3490355"/>
                  <a:pt x="1519351" y="3487626"/>
                  <a:pt x="1277674" y="3477875"/>
                </a:cubicBezTo>
                <a:cubicBezTo>
                  <a:pt x="1035997" y="3468124"/>
                  <a:pt x="816591" y="3481754"/>
                  <a:pt x="562177" y="3477875"/>
                </a:cubicBezTo>
                <a:cubicBezTo>
                  <a:pt x="307763" y="3473996"/>
                  <a:pt x="238953" y="3454421"/>
                  <a:pt x="0" y="3477875"/>
                </a:cubicBezTo>
                <a:cubicBezTo>
                  <a:pt x="25428" y="3270361"/>
                  <a:pt x="16255" y="3173199"/>
                  <a:pt x="0" y="2886636"/>
                </a:cubicBezTo>
                <a:cubicBezTo>
                  <a:pt x="-16255" y="2600073"/>
                  <a:pt x="-11359" y="2509814"/>
                  <a:pt x="0" y="2295397"/>
                </a:cubicBezTo>
                <a:cubicBezTo>
                  <a:pt x="11359" y="2080980"/>
                  <a:pt x="-18282" y="1959622"/>
                  <a:pt x="0" y="1704159"/>
                </a:cubicBezTo>
                <a:cubicBezTo>
                  <a:pt x="18282" y="1448696"/>
                  <a:pt x="-4310" y="1362053"/>
                  <a:pt x="0" y="1043363"/>
                </a:cubicBezTo>
                <a:cubicBezTo>
                  <a:pt x="4310" y="724673"/>
                  <a:pt x="12422" y="332975"/>
                  <a:pt x="0" y="0"/>
                </a:cubicBezTo>
                <a:close/>
              </a:path>
              <a:path w="3833023" h="3477875" stroke="0" extrusionOk="0">
                <a:moveTo>
                  <a:pt x="0" y="0"/>
                </a:moveTo>
                <a:cubicBezTo>
                  <a:pt x="161046" y="-14365"/>
                  <a:pt x="375419" y="-9445"/>
                  <a:pt x="562177" y="0"/>
                </a:cubicBezTo>
                <a:cubicBezTo>
                  <a:pt x="748935" y="9445"/>
                  <a:pt x="834096" y="-3133"/>
                  <a:pt x="1086023" y="0"/>
                </a:cubicBezTo>
                <a:cubicBezTo>
                  <a:pt x="1337950" y="3133"/>
                  <a:pt x="1392829" y="-9586"/>
                  <a:pt x="1609870" y="0"/>
                </a:cubicBezTo>
                <a:cubicBezTo>
                  <a:pt x="1826911" y="9586"/>
                  <a:pt x="2072853" y="9318"/>
                  <a:pt x="2287037" y="0"/>
                </a:cubicBezTo>
                <a:cubicBezTo>
                  <a:pt x="2501221" y="-9318"/>
                  <a:pt x="2735857" y="17603"/>
                  <a:pt x="3002535" y="0"/>
                </a:cubicBezTo>
                <a:cubicBezTo>
                  <a:pt x="3269213" y="-17603"/>
                  <a:pt x="3623069" y="-2778"/>
                  <a:pt x="3833023" y="0"/>
                </a:cubicBezTo>
                <a:cubicBezTo>
                  <a:pt x="3812714" y="312464"/>
                  <a:pt x="3795376" y="594267"/>
                  <a:pt x="3833023" y="765133"/>
                </a:cubicBezTo>
                <a:cubicBezTo>
                  <a:pt x="3870670" y="935999"/>
                  <a:pt x="3857007" y="1110712"/>
                  <a:pt x="3833023" y="1356371"/>
                </a:cubicBezTo>
                <a:cubicBezTo>
                  <a:pt x="3809039" y="1602030"/>
                  <a:pt x="3858737" y="1828087"/>
                  <a:pt x="3833023" y="2017168"/>
                </a:cubicBezTo>
                <a:cubicBezTo>
                  <a:pt x="3807309" y="2206249"/>
                  <a:pt x="3841964" y="2354466"/>
                  <a:pt x="3833023" y="2677964"/>
                </a:cubicBezTo>
                <a:cubicBezTo>
                  <a:pt x="3824082" y="3001462"/>
                  <a:pt x="3867721" y="3279118"/>
                  <a:pt x="3833023" y="3477875"/>
                </a:cubicBezTo>
                <a:cubicBezTo>
                  <a:pt x="3668102" y="3455494"/>
                  <a:pt x="3447825" y="3489227"/>
                  <a:pt x="3155856" y="3477875"/>
                </a:cubicBezTo>
                <a:cubicBezTo>
                  <a:pt x="2863887" y="3466523"/>
                  <a:pt x="2796438" y="3483041"/>
                  <a:pt x="2632009" y="3477875"/>
                </a:cubicBezTo>
                <a:cubicBezTo>
                  <a:pt x="2467580" y="3472709"/>
                  <a:pt x="2264490" y="3508169"/>
                  <a:pt x="1954842" y="3477875"/>
                </a:cubicBezTo>
                <a:cubicBezTo>
                  <a:pt x="1645194" y="3447581"/>
                  <a:pt x="1495754" y="3504611"/>
                  <a:pt x="1354335" y="3477875"/>
                </a:cubicBezTo>
                <a:cubicBezTo>
                  <a:pt x="1212916" y="3451139"/>
                  <a:pt x="1052745" y="3495702"/>
                  <a:pt x="753828" y="3477875"/>
                </a:cubicBezTo>
                <a:cubicBezTo>
                  <a:pt x="454911" y="3460048"/>
                  <a:pt x="369844" y="3497437"/>
                  <a:pt x="0" y="3477875"/>
                </a:cubicBezTo>
                <a:cubicBezTo>
                  <a:pt x="14643" y="3275368"/>
                  <a:pt x="-378" y="3090870"/>
                  <a:pt x="0" y="2747521"/>
                </a:cubicBezTo>
                <a:cubicBezTo>
                  <a:pt x="378" y="2404172"/>
                  <a:pt x="1003" y="2391439"/>
                  <a:pt x="0" y="2156283"/>
                </a:cubicBezTo>
                <a:cubicBezTo>
                  <a:pt x="-1003" y="1921127"/>
                  <a:pt x="25336" y="1756587"/>
                  <a:pt x="0" y="1565044"/>
                </a:cubicBezTo>
                <a:cubicBezTo>
                  <a:pt x="-25336" y="1373501"/>
                  <a:pt x="9310" y="1104341"/>
                  <a:pt x="0" y="973805"/>
                </a:cubicBezTo>
                <a:cubicBezTo>
                  <a:pt x="-9310" y="843269"/>
                  <a:pt x="-9701" y="289300"/>
                  <a:pt x="0" y="0"/>
                </a:cubicBezTo>
                <a:close/>
              </a:path>
            </a:pathLst>
          </a:custGeom>
          <a:solidFill>
            <a:schemeClr val="bg1"/>
          </a:solidFill>
          <a:ln>
            <a:solidFill>
              <a:srgbClr val="FF0000"/>
            </a:solidFill>
            <a:extLst>
              <a:ext uri="{C807C97D-BFC1-408E-A445-0C87EB9F89A2}">
                <ask:lineSketchStyleProps xmlns:ask="http://schemas.microsoft.com/office/drawing/2018/sketchyshapes" sd="218987102">
                  <a:prstGeom prst="rect">
                    <a:avLst/>
                  </a:prstGeom>
                  <ask:type>
                    <ask:lineSketchFreehand/>
                  </ask:type>
                </ask:lineSketchStyleProps>
              </a:ext>
            </a:extLst>
          </a:ln>
        </p:spPr>
        <p:txBody>
          <a:bodyPr wrap="square">
            <a:spAutoFit/>
          </a:bodyPr>
          <a:lstStyle/>
          <a:p>
            <a:r>
              <a:rPr lang="en-GB" sz="1400" b="1"/>
              <a:t>Results:</a:t>
            </a:r>
          </a:p>
          <a:p>
            <a:endParaRPr lang="en-GB" sz="1000"/>
          </a:p>
          <a:p>
            <a:pPr marL="285750" indent="-285750">
              <a:buFont typeface="Wingdings" panose="05000000000000000000" pitchFamily="2" charset="2"/>
              <a:buChar char="§"/>
            </a:pPr>
            <a:r>
              <a:rPr lang="en-GB" sz="1400"/>
              <a:t>In this case, </a:t>
            </a:r>
            <a:r>
              <a:rPr lang="en-GB" sz="1400">
                <a:solidFill>
                  <a:srgbClr val="FF0000"/>
                </a:solidFill>
              </a:rPr>
              <a:t>these techniques overfit the model</a:t>
            </a:r>
            <a:r>
              <a:rPr lang="en-GB" sz="1400"/>
              <a:t>, increasing generalization error.</a:t>
            </a:r>
            <a:endParaRPr lang="en-GB" sz="1000"/>
          </a:p>
          <a:p>
            <a:endParaRPr lang="en-GB" sz="1000"/>
          </a:p>
          <a:p>
            <a:pPr marL="285750" indent="-285750">
              <a:buFont typeface="Wingdings" panose="05000000000000000000" pitchFamily="2" charset="2"/>
              <a:buChar char="§"/>
            </a:pPr>
            <a:r>
              <a:rPr lang="en-GB" sz="1400"/>
              <a:t>Using under sampling, data from class 1 were better classified  (only in validation set), however, many class 0 were classified as one (low precision).</a:t>
            </a:r>
          </a:p>
          <a:p>
            <a:pPr marL="285750" indent="-285750">
              <a:buFont typeface="Wingdings" panose="05000000000000000000" pitchFamily="2" charset="2"/>
              <a:buChar char="§"/>
            </a:pPr>
            <a:endParaRPr lang="en-GB" sz="1000"/>
          </a:p>
          <a:p>
            <a:pPr marL="285750" indent="-285750">
              <a:buFont typeface="Wingdings" panose="05000000000000000000" pitchFamily="2" charset="2"/>
              <a:buChar char="§"/>
            </a:pPr>
            <a:r>
              <a:rPr lang="en-GB" sz="1400"/>
              <a:t>These results can happen if there are many variations within the minority class and many similarities between the two classes.</a:t>
            </a:r>
          </a:p>
          <a:p>
            <a:r>
              <a:rPr lang="en-GB" sz="1400"/>
              <a:t> </a:t>
            </a:r>
          </a:p>
          <a:p>
            <a:pPr marL="285750" indent="-285750">
              <a:buFont typeface="Wingdings" panose="05000000000000000000" pitchFamily="2" charset="2"/>
              <a:buChar char="§"/>
            </a:pPr>
            <a:r>
              <a:rPr lang="en-GB" sz="1400"/>
              <a:t>We can try to observe this behaviour testing alternatives as One class SVM and </a:t>
            </a:r>
            <a:r>
              <a:rPr lang="en-GB" sz="1400" err="1"/>
              <a:t>DBSCan</a:t>
            </a:r>
            <a:r>
              <a:rPr lang="en-GB" sz="1400"/>
              <a:t>.</a:t>
            </a:r>
          </a:p>
        </p:txBody>
      </p:sp>
      <p:sp>
        <p:nvSpPr>
          <p:cNvPr id="3" name="Slide Number Placeholder 2">
            <a:extLst>
              <a:ext uri="{FF2B5EF4-FFF2-40B4-BE49-F238E27FC236}">
                <a16:creationId xmlns:a16="http://schemas.microsoft.com/office/drawing/2014/main" id="{02CDC434-DDD7-41E8-B34E-F4977C7E187F}"/>
              </a:ext>
            </a:extLst>
          </p:cNvPr>
          <p:cNvSpPr>
            <a:spLocks noGrp="1"/>
          </p:cNvSpPr>
          <p:nvPr>
            <p:ph type="sldNum" sz="quarter" idx="12"/>
          </p:nvPr>
        </p:nvSpPr>
        <p:spPr/>
        <p:txBody>
          <a:bodyPr/>
          <a:lstStyle/>
          <a:p>
            <a:fld id="{1A7587A4-45F4-4724-9847-38E67E90ECC5}" type="slidenum">
              <a:rPr lang="en-GB" smtClean="0"/>
              <a:t>17</a:t>
            </a:fld>
            <a:endParaRPr lang="en-GB"/>
          </a:p>
        </p:txBody>
      </p:sp>
    </p:spTree>
    <p:extLst>
      <p:ext uri="{BB962C8B-B14F-4D97-AF65-F5344CB8AC3E}">
        <p14:creationId xmlns:p14="http://schemas.microsoft.com/office/powerpoint/2010/main" val="8461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164A7-2EF6-4E1C-BB42-B8F1A018D275}"/>
              </a:ext>
            </a:extLst>
          </p:cNvPr>
          <p:cNvPicPr>
            <a:picLocks noChangeAspect="1"/>
          </p:cNvPicPr>
          <p:nvPr/>
        </p:nvPicPr>
        <p:blipFill>
          <a:blip r:embed="rId3"/>
          <a:stretch>
            <a:fillRect/>
          </a:stretch>
        </p:blipFill>
        <p:spPr>
          <a:xfrm>
            <a:off x="4205264" y="5761355"/>
            <a:ext cx="5914096" cy="1084250"/>
          </a:xfrm>
          <a:prstGeom prst="rect">
            <a:avLst/>
          </a:prstGeom>
        </p:spPr>
      </p:pic>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One class SVM</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2" descr="Kernels and support vector machine regularization | Kaggle">
            <a:extLst>
              <a:ext uri="{FF2B5EF4-FFF2-40B4-BE49-F238E27FC236}">
                <a16:creationId xmlns:a16="http://schemas.microsoft.com/office/drawing/2014/main" id="{10740696-B7E4-4353-80F5-2448D736EE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13"/>
          <a:stretch/>
        </p:blipFill>
        <p:spPr bwMode="auto">
          <a:xfrm>
            <a:off x="19136" y="4171679"/>
            <a:ext cx="3780434" cy="2686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itHub - murtazajafferji/svm-gpu: Support Vector Machine (SVM) library for  Python with GPU">
            <a:extLst>
              <a:ext uri="{FF2B5EF4-FFF2-40B4-BE49-F238E27FC236}">
                <a16:creationId xmlns:a16="http://schemas.microsoft.com/office/drawing/2014/main" id="{413CC23A-83FF-4FB6-B05D-96BFD54703D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9668" y="2902388"/>
            <a:ext cx="2928024" cy="13249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A867A8-7E6C-4593-8DF9-0F573A3AB8A6}"/>
              </a:ext>
            </a:extLst>
          </p:cNvPr>
          <p:cNvSpPr txBox="1"/>
          <p:nvPr/>
        </p:nvSpPr>
        <p:spPr>
          <a:xfrm>
            <a:off x="4648422" y="2229162"/>
            <a:ext cx="6094428" cy="1384995"/>
          </a:xfrm>
          <a:prstGeom prst="rect">
            <a:avLst/>
          </a:prstGeom>
          <a:noFill/>
        </p:spPr>
        <p:txBody>
          <a:bodyPr wrap="square">
            <a:spAutoFit/>
          </a:bodyPr>
          <a:lstStyle/>
          <a:p>
            <a:r>
              <a:rPr lang="en-GB" sz="1400" err="1"/>
              <a:t>GridSearchCV</a:t>
            </a:r>
            <a:r>
              <a:rPr lang="en-GB" sz="1400"/>
              <a:t>:    scoring = ‘customized’ f1 score macro </a:t>
            </a:r>
          </a:p>
          <a:p>
            <a:r>
              <a:rPr lang="en-GB" sz="1400"/>
              <a:t>                  		kernel: '</a:t>
            </a:r>
            <a:r>
              <a:rPr lang="en-GB" sz="1400" err="1"/>
              <a:t>rbf</a:t>
            </a:r>
            <a:r>
              <a:rPr lang="en-GB" sz="1400"/>
              <a:t>’</a:t>
            </a:r>
          </a:p>
          <a:p>
            <a:r>
              <a:rPr lang="en-GB" sz="1400"/>
              <a:t>			gamma: 'scale', 'auto', 1e-2, 1e-1, 0.5, 1, 5, 10 </a:t>
            </a:r>
          </a:p>
          <a:p>
            <a:r>
              <a:rPr lang="en-GB" sz="1400"/>
              <a:t>			nu: 0.01, 0.032, 0.1, 0.2, 0.5</a:t>
            </a:r>
          </a:p>
          <a:p>
            <a:r>
              <a:rPr lang="en-GB" sz="1400"/>
              <a:t>Standardization</a:t>
            </a:r>
          </a:p>
          <a:p>
            <a:endParaRPr lang="en-GB" sz="1400"/>
          </a:p>
        </p:txBody>
      </p:sp>
      <p:sp>
        <p:nvSpPr>
          <p:cNvPr id="10" name="TextBox 9">
            <a:extLst>
              <a:ext uri="{FF2B5EF4-FFF2-40B4-BE49-F238E27FC236}">
                <a16:creationId xmlns:a16="http://schemas.microsoft.com/office/drawing/2014/main" id="{1C7B7B7A-4214-4E8E-9777-A77688754E8B}"/>
              </a:ext>
            </a:extLst>
          </p:cNvPr>
          <p:cNvSpPr txBox="1"/>
          <p:nvPr/>
        </p:nvSpPr>
        <p:spPr>
          <a:xfrm>
            <a:off x="283646" y="2256521"/>
            <a:ext cx="2914957" cy="338554"/>
          </a:xfrm>
          <a:prstGeom prst="rect">
            <a:avLst/>
          </a:prstGeom>
          <a:noFill/>
        </p:spPr>
        <p:txBody>
          <a:bodyPr wrap="square" rtlCol="0">
            <a:spAutoFit/>
          </a:bodyPr>
          <a:lstStyle/>
          <a:p>
            <a:r>
              <a:rPr lang="en-GB" sz="1600"/>
              <a:t>Unsupervised technique</a:t>
            </a:r>
          </a:p>
        </p:txBody>
      </p:sp>
      <p:pic>
        <p:nvPicPr>
          <p:cNvPr id="1026" name="Picture 2">
            <a:extLst>
              <a:ext uri="{FF2B5EF4-FFF2-40B4-BE49-F238E27FC236}">
                <a16:creationId xmlns:a16="http://schemas.microsoft.com/office/drawing/2014/main" id="{B95881EA-A1D0-45CD-AEF3-C516E09FC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6580" y="3249601"/>
            <a:ext cx="3135898" cy="2575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B2594091-6BCB-4362-BB3D-FE535C5F7A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8963" y="3081984"/>
            <a:ext cx="367665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0EC1638-6170-4A04-AF28-25688602CE79}"/>
              </a:ext>
            </a:extLst>
          </p:cNvPr>
          <p:cNvPicPr>
            <a:picLocks noChangeAspect="1"/>
          </p:cNvPicPr>
          <p:nvPr/>
        </p:nvPicPr>
        <p:blipFill>
          <a:blip r:embed="rId3"/>
          <a:stretch>
            <a:fillRect/>
          </a:stretch>
        </p:blipFill>
        <p:spPr>
          <a:xfrm>
            <a:off x="4205264" y="5773750"/>
            <a:ext cx="5914096" cy="1084250"/>
          </a:xfrm>
          <a:prstGeom prst="rect">
            <a:avLst/>
          </a:prstGeom>
        </p:spPr>
      </p:pic>
      <p:sp>
        <p:nvSpPr>
          <p:cNvPr id="23" name="Rectangle 22">
            <a:extLst>
              <a:ext uri="{FF2B5EF4-FFF2-40B4-BE49-F238E27FC236}">
                <a16:creationId xmlns:a16="http://schemas.microsoft.com/office/drawing/2014/main" id="{25633ABD-B6EB-4260-81A2-71D2C16AA667}"/>
              </a:ext>
            </a:extLst>
          </p:cNvPr>
          <p:cNvSpPr/>
          <p:nvPr/>
        </p:nvSpPr>
        <p:spPr>
          <a:xfrm>
            <a:off x="4116579" y="6603318"/>
            <a:ext cx="6353301" cy="1965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91DF190E-6CCD-4F2D-8AFE-A12AF3F525CA}"/>
              </a:ext>
            </a:extLst>
          </p:cNvPr>
          <p:cNvGrpSpPr/>
          <p:nvPr/>
        </p:nvGrpSpPr>
        <p:grpSpPr>
          <a:xfrm>
            <a:off x="8396832" y="2832851"/>
            <a:ext cx="3438843" cy="3977768"/>
            <a:chOff x="9645364" y="2881484"/>
            <a:chExt cx="3438843" cy="3977768"/>
          </a:xfrm>
        </p:grpSpPr>
        <p:sp>
          <p:nvSpPr>
            <p:cNvPr id="7" name="Rectangle 6">
              <a:extLst>
                <a:ext uri="{FF2B5EF4-FFF2-40B4-BE49-F238E27FC236}">
                  <a16:creationId xmlns:a16="http://schemas.microsoft.com/office/drawing/2014/main" id="{DF7DEA74-7B14-499D-8CD2-515C6D028B14}"/>
                </a:ext>
              </a:extLst>
            </p:cNvPr>
            <p:cNvSpPr/>
            <p:nvPr/>
          </p:nvSpPr>
          <p:spPr>
            <a:xfrm>
              <a:off x="10255372" y="5835666"/>
              <a:ext cx="320448" cy="1023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4D6069A-F642-4FDC-9BF5-2A7AF6B21826}"/>
                </a:ext>
              </a:extLst>
            </p:cNvPr>
            <p:cNvSpPr/>
            <p:nvPr/>
          </p:nvSpPr>
          <p:spPr>
            <a:xfrm>
              <a:off x="9645364" y="5824932"/>
              <a:ext cx="320448" cy="1023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2567DBA1-D037-4965-A2E3-7C28A2932450}"/>
                </a:ext>
              </a:extLst>
            </p:cNvPr>
            <p:cNvSpPr txBox="1"/>
            <p:nvPr/>
          </p:nvSpPr>
          <p:spPr>
            <a:xfrm>
              <a:off x="10575820" y="2881484"/>
              <a:ext cx="2508387" cy="2677656"/>
            </a:xfrm>
            <a:custGeom>
              <a:avLst/>
              <a:gdLst>
                <a:gd name="connsiteX0" fmla="*/ 0 w 2508387"/>
                <a:gd name="connsiteY0" fmla="*/ 0 h 2677656"/>
                <a:gd name="connsiteX1" fmla="*/ 551845 w 2508387"/>
                <a:gd name="connsiteY1" fmla="*/ 0 h 2677656"/>
                <a:gd name="connsiteX2" fmla="*/ 1128774 w 2508387"/>
                <a:gd name="connsiteY2" fmla="*/ 0 h 2677656"/>
                <a:gd name="connsiteX3" fmla="*/ 1730787 w 2508387"/>
                <a:gd name="connsiteY3" fmla="*/ 0 h 2677656"/>
                <a:gd name="connsiteX4" fmla="*/ 2508387 w 2508387"/>
                <a:gd name="connsiteY4" fmla="*/ 0 h 2677656"/>
                <a:gd name="connsiteX5" fmla="*/ 2508387 w 2508387"/>
                <a:gd name="connsiteY5" fmla="*/ 589084 h 2677656"/>
                <a:gd name="connsiteX6" fmla="*/ 2508387 w 2508387"/>
                <a:gd name="connsiteY6" fmla="*/ 1231722 h 2677656"/>
                <a:gd name="connsiteX7" fmla="*/ 2508387 w 2508387"/>
                <a:gd name="connsiteY7" fmla="*/ 1847583 h 2677656"/>
                <a:gd name="connsiteX8" fmla="*/ 2508387 w 2508387"/>
                <a:gd name="connsiteY8" fmla="*/ 2677656 h 2677656"/>
                <a:gd name="connsiteX9" fmla="*/ 1956542 w 2508387"/>
                <a:gd name="connsiteY9" fmla="*/ 2677656 h 2677656"/>
                <a:gd name="connsiteX10" fmla="*/ 1354529 w 2508387"/>
                <a:gd name="connsiteY10" fmla="*/ 2677656 h 2677656"/>
                <a:gd name="connsiteX11" fmla="*/ 702348 w 2508387"/>
                <a:gd name="connsiteY11" fmla="*/ 2677656 h 2677656"/>
                <a:gd name="connsiteX12" fmla="*/ 0 w 2508387"/>
                <a:gd name="connsiteY12" fmla="*/ 2677656 h 2677656"/>
                <a:gd name="connsiteX13" fmla="*/ 0 w 2508387"/>
                <a:gd name="connsiteY13" fmla="*/ 2008242 h 2677656"/>
                <a:gd name="connsiteX14" fmla="*/ 0 w 2508387"/>
                <a:gd name="connsiteY14" fmla="*/ 1338828 h 2677656"/>
                <a:gd name="connsiteX15" fmla="*/ 0 w 2508387"/>
                <a:gd name="connsiteY15" fmla="*/ 615861 h 2677656"/>
                <a:gd name="connsiteX16" fmla="*/ 0 w 2508387"/>
                <a:gd name="connsiteY16" fmla="*/ 0 h 26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8387" h="2677656" fill="none" extrusionOk="0">
                  <a:moveTo>
                    <a:pt x="0" y="0"/>
                  </a:moveTo>
                  <a:cubicBezTo>
                    <a:pt x="238050" y="-20178"/>
                    <a:pt x="287273" y="-5802"/>
                    <a:pt x="551845" y="0"/>
                  </a:cubicBezTo>
                  <a:cubicBezTo>
                    <a:pt x="816417" y="5802"/>
                    <a:pt x="871383" y="-6888"/>
                    <a:pt x="1128774" y="0"/>
                  </a:cubicBezTo>
                  <a:cubicBezTo>
                    <a:pt x="1386165" y="6888"/>
                    <a:pt x="1430247" y="17251"/>
                    <a:pt x="1730787" y="0"/>
                  </a:cubicBezTo>
                  <a:cubicBezTo>
                    <a:pt x="2031327" y="-17251"/>
                    <a:pt x="2350812" y="-11379"/>
                    <a:pt x="2508387" y="0"/>
                  </a:cubicBezTo>
                  <a:cubicBezTo>
                    <a:pt x="2517441" y="239890"/>
                    <a:pt x="2495146" y="302498"/>
                    <a:pt x="2508387" y="589084"/>
                  </a:cubicBezTo>
                  <a:cubicBezTo>
                    <a:pt x="2521628" y="875670"/>
                    <a:pt x="2487380" y="1051166"/>
                    <a:pt x="2508387" y="1231722"/>
                  </a:cubicBezTo>
                  <a:cubicBezTo>
                    <a:pt x="2529394" y="1412278"/>
                    <a:pt x="2494640" y="1646064"/>
                    <a:pt x="2508387" y="1847583"/>
                  </a:cubicBezTo>
                  <a:cubicBezTo>
                    <a:pt x="2522134" y="2049102"/>
                    <a:pt x="2534523" y="2337726"/>
                    <a:pt x="2508387" y="2677656"/>
                  </a:cubicBezTo>
                  <a:cubicBezTo>
                    <a:pt x="2267209" y="2669166"/>
                    <a:pt x="2213645" y="2666742"/>
                    <a:pt x="1956542" y="2677656"/>
                  </a:cubicBezTo>
                  <a:cubicBezTo>
                    <a:pt x="1699440" y="2688570"/>
                    <a:pt x="1534319" y="2696400"/>
                    <a:pt x="1354529" y="2677656"/>
                  </a:cubicBezTo>
                  <a:cubicBezTo>
                    <a:pt x="1174739" y="2658912"/>
                    <a:pt x="846774" y="2659056"/>
                    <a:pt x="702348" y="2677656"/>
                  </a:cubicBezTo>
                  <a:cubicBezTo>
                    <a:pt x="557922" y="2696256"/>
                    <a:pt x="168446" y="2702456"/>
                    <a:pt x="0" y="2677656"/>
                  </a:cubicBezTo>
                  <a:cubicBezTo>
                    <a:pt x="-27532" y="2363340"/>
                    <a:pt x="30731" y="2225663"/>
                    <a:pt x="0" y="2008242"/>
                  </a:cubicBezTo>
                  <a:cubicBezTo>
                    <a:pt x="-30731" y="1790821"/>
                    <a:pt x="-9180" y="1597717"/>
                    <a:pt x="0" y="1338828"/>
                  </a:cubicBezTo>
                  <a:cubicBezTo>
                    <a:pt x="9180" y="1079939"/>
                    <a:pt x="10588" y="806151"/>
                    <a:pt x="0" y="615861"/>
                  </a:cubicBezTo>
                  <a:cubicBezTo>
                    <a:pt x="-10588" y="425571"/>
                    <a:pt x="-22424" y="228708"/>
                    <a:pt x="0" y="0"/>
                  </a:cubicBezTo>
                  <a:close/>
                </a:path>
                <a:path w="2508387" h="2677656" stroke="0" extrusionOk="0">
                  <a:moveTo>
                    <a:pt x="0" y="0"/>
                  </a:moveTo>
                  <a:cubicBezTo>
                    <a:pt x="251080" y="17253"/>
                    <a:pt x="438455" y="10594"/>
                    <a:pt x="551845" y="0"/>
                  </a:cubicBezTo>
                  <a:cubicBezTo>
                    <a:pt x="665236" y="-10594"/>
                    <a:pt x="970360" y="-11950"/>
                    <a:pt x="1204026" y="0"/>
                  </a:cubicBezTo>
                  <a:cubicBezTo>
                    <a:pt x="1437692" y="11950"/>
                    <a:pt x="1727032" y="21839"/>
                    <a:pt x="1881290" y="0"/>
                  </a:cubicBezTo>
                  <a:cubicBezTo>
                    <a:pt x="2035548" y="-21839"/>
                    <a:pt x="2230957" y="670"/>
                    <a:pt x="2508387" y="0"/>
                  </a:cubicBezTo>
                  <a:cubicBezTo>
                    <a:pt x="2533413" y="181684"/>
                    <a:pt x="2515140" y="527041"/>
                    <a:pt x="2508387" y="669414"/>
                  </a:cubicBezTo>
                  <a:cubicBezTo>
                    <a:pt x="2501634" y="811787"/>
                    <a:pt x="2483822" y="1096378"/>
                    <a:pt x="2508387" y="1392381"/>
                  </a:cubicBezTo>
                  <a:cubicBezTo>
                    <a:pt x="2532952" y="1688384"/>
                    <a:pt x="2516369" y="1780446"/>
                    <a:pt x="2508387" y="2061795"/>
                  </a:cubicBezTo>
                  <a:cubicBezTo>
                    <a:pt x="2500405" y="2343144"/>
                    <a:pt x="2493330" y="2531665"/>
                    <a:pt x="2508387" y="2677656"/>
                  </a:cubicBezTo>
                  <a:cubicBezTo>
                    <a:pt x="2225377" y="2681302"/>
                    <a:pt x="2039875" y="2704292"/>
                    <a:pt x="1906374" y="2677656"/>
                  </a:cubicBezTo>
                  <a:cubicBezTo>
                    <a:pt x="1772873" y="2651020"/>
                    <a:pt x="1449831" y="2683447"/>
                    <a:pt x="1329445" y="2677656"/>
                  </a:cubicBezTo>
                  <a:cubicBezTo>
                    <a:pt x="1209059" y="2671865"/>
                    <a:pt x="848058" y="2653062"/>
                    <a:pt x="727432" y="2677656"/>
                  </a:cubicBezTo>
                  <a:cubicBezTo>
                    <a:pt x="606806" y="2702250"/>
                    <a:pt x="234103" y="2680296"/>
                    <a:pt x="0" y="2677656"/>
                  </a:cubicBezTo>
                  <a:cubicBezTo>
                    <a:pt x="-22201" y="2444771"/>
                    <a:pt x="-18419" y="2272612"/>
                    <a:pt x="0" y="2061795"/>
                  </a:cubicBezTo>
                  <a:cubicBezTo>
                    <a:pt x="18419" y="1850978"/>
                    <a:pt x="-20707" y="1730406"/>
                    <a:pt x="0" y="1445934"/>
                  </a:cubicBezTo>
                  <a:cubicBezTo>
                    <a:pt x="20707" y="1161462"/>
                    <a:pt x="-23032" y="1055341"/>
                    <a:pt x="0" y="803297"/>
                  </a:cubicBezTo>
                  <a:cubicBezTo>
                    <a:pt x="23032" y="551253"/>
                    <a:pt x="11190" y="263513"/>
                    <a:pt x="0" y="0"/>
                  </a:cubicBezTo>
                  <a:close/>
                </a:path>
              </a:pathLst>
            </a:custGeom>
            <a:solidFill>
              <a:schemeClr val="bg1"/>
            </a:solidFill>
            <a:ln>
              <a:solidFill>
                <a:srgbClr val="FF0000"/>
              </a:solidFill>
              <a:extLst>
                <a:ext uri="{C807C97D-BFC1-408E-A445-0C87EB9F89A2}">
                  <ask:lineSketchStyleProps xmlns:ask="http://schemas.microsoft.com/office/drawing/2018/sketchyshapes" sd="1175040622">
                    <a:prstGeom prst="rect">
                      <a:avLst/>
                    </a:prstGeom>
                    <ask:type>
                      <ask:lineSketchFreehand/>
                    </ask:type>
                  </ask:lineSketchStyleProps>
                </a:ext>
              </a:extLst>
            </a:ln>
          </p:spPr>
          <p:txBody>
            <a:bodyPr wrap="square">
              <a:spAutoFit/>
            </a:bodyPr>
            <a:lstStyle/>
            <a:p>
              <a:r>
                <a:rPr lang="en-GB" sz="1400" b="1"/>
                <a:t>Results:</a:t>
              </a:r>
            </a:p>
            <a:p>
              <a:endParaRPr lang="en-GB" sz="1400" b="1"/>
            </a:p>
            <a:p>
              <a:r>
                <a:rPr lang="en-GB" sz="1400" b="0" i="0">
                  <a:effectLst/>
                </a:rPr>
                <a:t>The model </a:t>
              </a:r>
              <a:r>
                <a:rPr lang="en-GB" sz="1400" b="0" i="0">
                  <a:solidFill>
                    <a:srgbClr val="FF0000"/>
                  </a:solidFill>
                  <a:effectLst/>
                </a:rPr>
                <a:t>was not able to distinguish </a:t>
              </a:r>
              <a:r>
                <a:rPr lang="en-GB" sz="1400" b="0" i="0">
                  <a:effectLst/>
                </a:rPr>
                <a:t>the data structure between </a:t>
              </a:r>
              <a:r>
                <a:rPr lang="en-GB" sz="1400" b="0" i="0">
                  <a:solidFill>
                    <a:srgbClr val="FF0000"/>
                  </a:solidFill>
                  <a:effectLst/>
                </a:rPr>
                <a:t>the classes. </a:t>
              </a:r>
            </a:p>
            <a:p>
              <a:endParaRPr lang="en-GB" sz="1400"/>
            </a:p>
            <a:p>
              <a:r>
                <a:rPr lang="en-GB" sz="1400" b="0" i="0">
                  <a:effectLst/>
                </a:rPr>
                <a:t>In some scenarios, slightly better results were obtained for class 1, however, worse results for class 0 and macro </a:t>
              </a:r>
              <a:r>
                <a:rPr lang="en-GB" sz="1400"/>
                <a:t>F1.</a:t>
              </a:r>
            </a:p>
            <a:p>
              <a:endParaRPr lang="en-GB" sz="1400" b="0" i="0">
                <a:effectLst/>
              </a:endParaRPr>
            </a:p>
            <a:p>
              <a:r>
                <a:rPr lang="en-GB" sz="1400"/>
                <a:t>Trade off : Recall x Precision </a:t>
              </a:r>
              <a:endParaRPr lang="en-GB" sz="1400" b="0" i="0">
                <a:effectLst/>
              </a:endParaRPr>
            </a:p>
          </p:txBody>
        </p:sp>
      </p:grpSp>
      <p:sp>
        <p:nvSpPr>
          <p:cNvPr id="4" name="Slide Number Placeholder 3">
            <a:extLst>
              <a:ext uri="{FF2B5EF4-FFF2-40B4-BE49-F238E27FC236}">
                <a16:creationId xmlns:a16="http://schemas.microsoft.com/office/drawing/2014/main" id="{A9D011A0-C79A-4C19-9346-C97614318F7C}"/>
              </a:ext>
            </a:extLst>
          </p:cNvPr>
          <p:cNvSpPr>
            <a:spLocks noGrp="1"/>
          </p:cNvSpPr>
          <p:nvPr>
            <p:ph type="sldNum" sz="quarter" idx="12"/>
          </p:nvPr>
        </p:nvSpPr>
        <p:spPr/>
        <p:txBody>
          <a:bodyPr/>
          <a:lstStyle/>
          <a:p>
            <a:fld id="{1A7587A4-45F4-4724-9847-38E67E90ECC5}" type="slidenum">
              <a:rPr lang="en-GB" smtClean="0"/>
              <a:t>18</a:t>
            </a:fld>
            <a:endParaRPr lang="en-GB"/>
          </a:p>
        </p:txBody>
      </p:sp>
    </p:spTree>
    <p:extLst>
      <p:ext uri="{BB962C8B-B14F-4D97-AF65-F5344CB8AC3E}">
        <p14:creationId xmlns:p14="http://schemas.microsoft.com/office/powerpoint/2010/main" val="36492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7C36A70-6CA3-4461-8B65-3CDBA1A6CCD0}"/>
              </a:ext>
            </a:extLst>
          </p:cNvPr>
          <p:cNvPicPr>
            <a:picLocks noChangeAspect="1"/>
          </p:cNvPicPr>
          <p:nvPr/>
        </p:nvPicPr>
        <p:blipFill>
          <a:blip r:embed="rId3"/>
          <a:stretch>
            <a:fillRect/>
          </a:stretch>
        </p:blipFill>
        <p:spPr>
          <a:xfrm>
            <a:off x="5143003" y="6017807"/>
            <a:ext cx="6984818" cy="608933"/>
          </a:xfrm>
          <a:prstGeom prst="rect">
            <a:avLst/>
          </a:prstGeom>
        </p:spPr>
      </p:pic>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err="1">
                <a:solidFill>
                  <a:srgbClr val="FFFFFF"/>
                </a:solidFill>
              </a:rPr>
              <a:t>DBScan</a:t>
            </a:r>
            <a:endParaRPr lang="en-US" sz="5400">
              <a:solidFill>
                <a:srgbClr val="FFFFFF"/>
              </a:solidFill>
            </a:endParaRP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5935A5C-C37D-424E-9BD4-36732841B544}"/>
              </a:ext>
            </a:extLst>
          </p:cNvPr>
          <p:cNvPicPr>
            <a:picLocks noChangeAspect="1"/>
          </p:cNvPicPr>
          <p:nvPr/>
        </p:nvPicPr>
        <p:blipFill rotWithShape="1">
          <a:blip r:embed="rId4"/>
          <a:srcRect l="70875" t="11889" r="18291" b="10755"/>
          <a:stretch/>
        </p:blipFill>
        <p:spPr>
          <a:xfrm>
            <a:off x="396882" y="2544603"/>
            <a:ext cx="1011634" cy="4063168"/>
          </a:xfrm>
          <a:prstGeom prst="rect">
            <a:avLst/>
          </a:prstGeom>
        </p:spPr>
      </p:pic>
      <p:pic>
        <p:nvPicPr>
          <p:cNvPr id="2052" name="Picture 4">
            <a:extLst>
              <a:ext uri="{FF2B5EF4-FFF2-40B4-BE49-F238E27FC236}">
                <a16:creationId xmlns:a16="http://schemas.microsoft.com/office/drawing/2014/main" id="{C21D008A-232E-40F2-80F6-7FBCC2D1B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491" y="2547132"/>
            <a:ext cx="2949500" cy="2150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F7CDA9E-1D9C-4539-BFB8-10B6E378F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2714" y="4716771"/>
            <a:ext cx="3038475" cy="21500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BE3D30-4085-4B18-B822-6BCA596C5375}"/>
              </a:ext>
            </a:extLst>
          </p:cNvPr>
          <p:cNvSpPr txBox="1"/>
          <p:nvPr/>
        </p:nvSpPr>
        <p:spPr>
          <a:xfrm>
            <a:off x="2261077" y="4931519"/>
            <a:ext cx="1787446" cy="276999"/>
          </a:xfrm>
          <a:prstGeom prst="rect">
            <a:avLst/>
          </a:prstGeom>
          <a:noFill/>
        </p:spPr>
        <p:txBody>
          <a:bodyPr wrap="square" rtlCol="0">
            <a:spAutoFit/>
          </a:bodyPr>
          <a:lstStyle/>
          <a:p>
            <a:r>
              <a:rPr lang="en-GB" sz="1200"/>
              <a:t>After Standardization</a:t>
            </a:r>
          </a:p>
        </p:txBody>
      </p:sp>
      <p:pic>
        <p:nvPicPr>
          <p:cNvPr id="1026" name="Picture 2">
            <a:extLst>
              <a:ext uri="{FF2B5EF4-FFF2-40B4-BE49-F238E27FC236}">
                <a16:creationId xmlns:a16="http://schemas.microsoft.com/office/drawing/2014/main" id="{1E8AEE2E-E662-49DD-8CA3-817D2839F7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1085" y="3263436"/>
            <a:ext cx="3038475" cy="2495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D264989-E160-4D8F-A2AE-AE7A0808AB3F}"/>
              </a:ext>
            </a:extLst>
          </p:cNvPr>
          <p:cNvSpPr txBox="1"/>
          <p:nvPr/>
        </p:nvSpPr>
        <p:spPr>
          <a:xfrm>
            <a:off x="5140366" y="2292392"/>
            <a:ext cx="6094428" cy="954107"/>
          </a:xfrm>
          <a:prstGeom prst="rect">
            <a:avLst/>
          </a:prstGeom>
          <a:noFill/>
        </p:spPr>
        <p:txBody>
          <a:bodyPr wrap="square">
            <a:spAutoFit/>
          </a:bodyPr>
          <a:lstStyle/>
          <a:p>
            <a:r>
              <a:rPr lang="en-GB" sz="1400" err="1"/>
              <a:t>GridSearchCV</a:t>
            </a:r>
            <a:r>
              <a:rPr lang="en-GB" sz="1400"/>
              <a:t>:    scoring = f1 score macro </a:t>
            </a:r>
          </a:p>
          <a:p>
            <a:r>
              <a:rPr lang="en-GB" sz="1400"/>
              <a:t>                  		eps:  1 -15  (best = 3)</a:t>
            </a:r>
          </a:p>
          <a:p>
            <a:r>
              <a:rPr lang="en-GB" sz="1400"/>
              <a:t>			</a:t>
            </a:r>
            <a:r>
              <a:rPr lang="en-GB" sz="1400" err="1"/>
              <a:t>min_samples</a:t>
            </a:r>
            <a:r>
              <a:rPr lang="en-GB" sz="1400"/>
              <a:t>: 5 - 15 (best = 8)</a:t>
            </a:r>
          </a:p>
          <a:p>
            <a:r>
              <a:rPr lang="en-GB" sz="1400"/>
              <a:t>Standardization</a:t>
            </a:r>
          </a:p>
        </p:txBody>
      </p:sp>
      <p:pic>
        <p:nvPicPr>
          <p:cNvPr id="7" name="Picture 4">
            <a:extLst>
              <a:ext uri="{FF2B5EF4-FFF2-40B4-BE49-F238E27FC236}">
                <a16:creationId xmlns:a16="http://schemas.microsoft.com/office/drawing/2014/main" id="{F19908B7-C7F6-40D6-8C6A-40A85D6735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9560" y="3102280"/>
            <a:ext cx="3542287" cy="25511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B76991D-EC39-463B-A378-66043AC20E02}"/>
              </a:ext>
            </a:extLst>
          </p:cNvPr>
          <p:cNvSpPr txBox="1"/>
          <p:nvPr/>
        </p:nvSpPr>
        <p:spPr>
          <a:xfrm>
            <a:off x="395630" y="2209066"/>
            <a:ext cx="2914957" cy="338554"/>
          </a:xfrm>
          <a:prstGeom prst="rect">
            <a:avLst/>
          </a:prstGeom>
          <a:noFill/>
        </p:spPr>
        <p:txBody>
          <a:bodyPr wrap="square" rtlCol="0">
            <a:spAutoFit/>
          </a:bodyPr>
          <a:lstStyle/>
          <a:p>
            <a:r>
              <a:rPr lang="en-GB" sz="1600"/>
              <a:t>Unsupervised technique</a:t>
            </a:r>
          </a:p>
        </p:txBody>
      </p:sp>
      <p:grpSp>
        <p:nvGrpSpPr>
          <p:cNvPr id="11" name="Group 10">
            <a:extLst>
              <a:ext uri="{FF2B5EF4-FFF2-40B4-BE49-F238E27FC236}">
                <a16:creationId xmlns:a16="http://schemas.microsoft.com/office/drawing/2014/main" id="{993B399D-15EA-434F-B615-BF9CA27D851B}"/>
              </a:ext>
            </a:extLst>
          </p:cNvPr>
          <p:cNvGrpSpPr/>
          <p:nvPr/>
        </p:nvGrpSpPr>
        <p:grpSpPr>
          <a:xfrm>
            <a:off x="9252285" y="4141235"/>
            <a:ext cx="2875536" cy="2566635"/>
            <a:chOff x="9252285" y="4141235"/>
            <a:chExt cx="2875536" cy="2566635"/>
          </a:xfrm>
        </p:grpSpPr>
        <p:grpSp>
          <p:nvGrpSpPr>
            <p:cNvPr id="9" name="Group 8">
              <a:extLst>
                <a:ext uri="{FF2B5EF4-FFF2-40B4-BE49-F238E27FC236}">
                  <a16:creationId xmlns:a16="http://schemas.microsoft.com/office/drawing/2014/main" id="{4760C5C8-CA4F-4338-B144-37A3DEBB1EC5}"/>
                </a:ext>
              </a:extLst>
            </p:cNvPr>
            <p:cNvGrpSpPr/>
            <p:nvPr/>
          </p:nvGrpSpPr>
          <p:grpSpPr>
            <a:xfrm>
              <a:off x="9252285" y="4141235"/>
              <a:ext cx="2875536" cy="2566635"/>
              <a:chOff x="9252285" y="4141235"/>
              <a:chExt cx="2875536" cy="2566635"/>
            </a:xfrm>
          </p:grpSpPr>
          <p:sp>
            <p:nvSpPr>
              <p:cNvPr id="14" name="Rectangle 13">
                <a:extLst>
                  <a:ext uri="{FF2B5EF4-FFF2-40B4-BE49-F238E27FC236}">
                    <a16:creationId xmlns:a16="http://schemas.microsoft.com/office/drawing/2014/main" id="{A44B7F41-DB56-4232-80C1-220B3FE263B3}"/>
                  </a:ext>
                </a:extLst>
              </p:cNvPr>
              <p:cNvSpPr/>
              <p:nvPr/>
            </p:nvSpPr>
            <p:spPr>
              <a:xfrm>
                <a:off x="10825317" y="5912282"/>
                <a:ext cx="409477" cy="795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81AA0D05-CBAE-43E7-96A4-E9CFB1540DE0}"/>
                  </a:ext>
                </a:extLst>
              </p:cNvPr>
              <p:cNvSpPr txBox="1"/>
              <p:nvPr/>
            </p:nvSpPr>
            <p:spPr>
              <a:xfrm>
                <a:off x="9252285" y="4141235"/>
                <a:ext cx="2875536" cy="1446550"/>
              </a:xfrm>
              <a:custGeom>
                <a:avLst/>
                <a:gdLst>
                  <a:gd name="connsiteX0" fmla="*/ 0 w 2875536"/>
                  <a:gd name="connsiteY0" fmla="*/ 0 h 1446550"/>
                  <a:gd name="connsiteX1" fmla="*/ 603863 w 2875536"/>
                  <a:gd name="connsiteY1" fmla="*/ 0 h 1446550"/>
                  <a:gd name="connsiteX2" fmla="*/ 1236480 w 2875536"/>
                  <a:gd name="connsiteY2" fmla="*/ 0 h 1446550"/>
                  <a:gd name="connsiteX3" fmla="*/ 1725322 w 2875536"/>
                  <a:gd name="connsiteY3" fmla="*/ 0 h 1446550"/>
                  <a:gd name="connsiteX4" fmla="*/ 2214163 w 2875536"/>
                  <a:gd name="connsiteY4" fmla="*/ 0 h 1446550"/>
                  <a:gd name="connsiteX5" fmla="*/ 2875536 w 2875536"/>
                  <a:gd name="connsiteY5" fmla="*/ 0 h 1446550"/>
                  <a:gd name="connsiteX6" fmla="*/ 2875536 w 2875536"/>
                  <a:gd name="connsiteY6" fmla="*/ 496649 h 1446550"/>
                  <a:gd name="connsiteX7" fmla="*/ 2875536 w 2875536"/>
                  <a:gd name="connsiteY7" fmla="*/ 993298 h 1446550"/>
                  <a:gd name="connsiteX8" fmla="*/ 2875536 w 2875536"/>
                  <a:gd name="connsiteY8" fmla="*/ 1446550 h 1446550"/>
                  <a:gd name="connsiteX9" fmla="*/ 2300429 w 2875536"/>
                  <a:gd name="connsiteY9" fmla="*/ 1446550 h 1446550"/>
                  <a:gd name="connsiteX10" fmla="*/ 1667811 w 2875536"/>
                  <a:gd name="connsiteY10" fmla="*/ 1446550 h 1446550"/>
                  <a:gd name="connsiteX11" fmla="*/ 1178970 w 2875536"/>
                  <a:gd name="connsiteY11" fmla="*/ 1446550 h 1446550"/>
                  <a:gd name="connsiteX12" fmla="*/ 661373 w 2875536"/>
                  <a:gd name="connsiteY12" fmla="*/ 1446550 h 1446550"/>
                  <a:gd name="connsiteX13" fmla="*/ 0 w 2875536"/>
                  <a:gd name="connsiteY13" fmla="*/ 1446550 h 1446550"/>
                  <a:gd name="connsiteX14" fmla="*/ 0 w 2875536"/>
                  <a:gd name="connsiteY14" fmla="*/ 1007763 h 1446550"/>
                  <a:gd name="connsiteX15" fmla="*/ 0 w 2875536"/>
                  <a:gd name="connsiteY15" fmla="*/ 525580 h 1446550"/>
                  <a:gd name="connsiteX16" fmla="*/ 0 w 2875536"/>
                  <a:gd name="connsiteY16" fmla="*/ 0 h 144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5536" h="1446550" fill="none" extrusionOk="0">
                    <a:moveTo>
                      <a:pt x="0" y="0"/>
                    </a:moveTo>
                    <a:cubicBezTo>
                      <a:pt x="207315" y="-10093"/>
                      <a:pt x="359608" y="-3628"/>
                      <a:pt x="603863" y="0"/>
                    </a:cubicBezTo>
                    <a:cubicBezTo>
                      <a:pt x="848118" y="3628"/>
                      <a:pt x="967562" y="23416"/>
                      <a:pt x="1236480" y="0"/>
                    </a:cubicBezTo>
                    <a:cubicBezTo>
                      <a:pt x="1505398" y="-23416"/>
                      <a:pt x="1586692" y="22616"/>
                      <a:pt x="1725322" y="0"/>
                    </a:cubicBezTo>
                    <a:cubicBezTo>
                      <a:pt x="1863952" y="-22616"/>
                      <a:pt x="1981581" y="-263"/>
                      <a:pt x="2214163" y="0"/>
                    </a:cubicBezTo>
                    <a:cubicBezTo>
                      <a:pt x="2446745" y="263"/>
                      <a:pt x="2713469" y="-10295"/>
                      <a:pt x="2875536" y="0"/>
                    </a:cubicBezTo>
                    <a:cubicBezTo>
                      <a:pt x="2851991" y="124931"/>
                      <a:pt x="2851271" y="360742"/>
                      <a:pt x="2875536" y="496649"/>
                    </a:cubicBezTo>
                    <a:cubicBezTo>
                      <a:pt x="2899801" y="632556"/>
                      <a:pt x="2887999" y="790920"/>
                      <a:pt x="2875536" y="993298"/>
                    </a:cubicBezTo>
                    <a:cubicBezTo>
                      <a:pt x="2863073" y="1195676"/>
                      <a:pt x="2860765" y="1256765"/>
                      <a:pt x="2875536" y="1446550"/>
                    </a:cubicBezTo>
                    <a:cubicBezTo>
                      <a:pt x="2620053" y="1448182"/>
                      <a:pt x="2497121" y="1425589"/>
                      <a:pt x="2300429" y="1446550"/>
                    </a:cubicBezTo>
                    <a:cubicBezTo>
                      <a:pt x="2103737" y="1467511"/>
                      <a:pt x="1906660" y="1474050"/>
                      <a:pt x="1667811" y="1446550"/>
                    </a:cubicBezTo>
                    <a:cubicBezTo>
                      <a:pt x="1428962" y="1419050"/>
                      <a:pt x="1278840" y="1445644"/>
                      <a:pt x="1178970" y="1446550"/>
                    </a:cubicBezTo>
                    <a:cubicBezTo>
                      <a:pt x="1079100" y="1447456"/>
                      <a:pt x="905295" y="1456378"/>
                      <a:pt x="661373" y="1446550"/>
                    </a:cubicBezTo>
                    <a:cubicBezTo>
                      <a:pt x="417451" y="1436722"/>
                      <a:pt x="151332" y="1421262"/>
                      <a:pt x="0" y="1446550"/>
                    </a:cubicBezTo>
                    <a:cubicBezTo>
                      <a:pt x="-10421" y="1245018"/>
                      <a:pt x="16387" y="1183635"/>
                      <a:pt x="0" y="1007763"/>
                    </a:cubicBezTo>
                    <a:cubicBezTo>
                      <a:pt x="-16387" y="831891"/>
                      <a:pt x="18813" y="628390"/>
                      <a:pt x="0" y="525580"/>
                    </a:cubicBezTo>
                    <a:cubicBezTo>
                      <a:pt x="-18813" y="422770"/>
                      <a:pt x="7505" y="193567"/>
                      <a:pt x="0" y="0"/>
                    </a:cubicBezTo>
                    <a:close/>
                  </a:path>
                  <a:path w="2875536" h="1446550" stroke="0" extrusionOk="0">
                    <a:moveTo>
                      <a:pt x="0" y="0"/>
                    </a:moveTo>
                    <a:cubicBezTo>
                      <a:pt x="153611" y="31465"/>
                      <a:pt x="340855" y="28478"/>
                      <a:pt x="632618" y="0"/>
                    </a:cubicBezTo>
                    <a:cubicBezTo>
                      <a:pt x="924381" y="-28478"/>
                      <a:pt x="950028" y="-15670"/>
                      <a:pt x="1178970" y="0"/>
                    </a:cubicBezTo>
                    <a:cubicBezTo>
                      <a:pt x="1407912" y="15670"/>
                      <a:pt x="1423849" y="-17406"/>
                      <a:pt x="1667811" y="0"/>
                    </a:cubicBezTo>
                    <a:cubicBezTo>
                      <a:pt x="1911773" y="17406"/>
                      <a:pt x="1927652" y="16590"/>
                      <a:pt x="2185407" y="0"/>
                    </a:cubicBezTo>
                    <a:cubicBezTo>
                      <a:pt x="2443162" y="-16590"/>
                      <a:pt x="2564080" y="-7757"/>
                      <a:pt x="2875536" y="0"/>
                    </a:cubicBezTo>
                    <a:cubicBezTo>
                      <a:pt x="2864303" y="251925"/>
                      <a:pt x="2899846" y="272070"/>
                      <a:pt x="2875536" y="511114"/>
                    </a:cubicBezTo>
                    <a:cubicBezTo>
                      <a:pt x="2851226" y="750158"/>
                      <a:pt x="2885658" y="778935"/>
                      <a:pt x="2875536" y="949901"/>
                    </a:cubicBezTo>
                    <a:cubicBezTo>
                      <a:pt x="2865414" y="1120867"/>
                      <a:pt x="2865878" y="1297936"/>
                      <a:pt x="2875536" y="1446550"/>
                    </a:cubicBezTo>
                    <a:cubicBezTo>
                      <a:pt x="2615018" y="1471511"/>
                      <a:pt x="2452506" y="1448142"/>
                      <a:pt x="2300429" y="1446550"/>
                    </a:cubicBezTo>
                    <a:cubicBezTo>
                      <a:pt x="2148352" y="1444958"/>
                      <a:pt x="2037946" y="1422375"/>
                      <a:pt x="1811588" y="1446550"/>
                    </a:cubicBezTo>
                    <a:cubicBezTo>
                      <a:pt x="1585230" y="1470725"/>
                      <a:pt x="1522468" y="1463089"/>
                      <a:pt x="1265236" y="1446550"/>
                    </a:cubicBezTo>
                    <a:cubicBezTo>
                      <a:pt x="1008004" y="1430011"/>
                      <a:pt x="865623" y="1461295"/>
                      <a:pt x="690129" y="1446550"/>
                    </a:cubicBezTo>
                    <a:cubicBezTo>
                      <a:pt x="514635" y="1431805"/>
                      <a:pt x="157793" y="1458500"/>
                      <a:pt x="0" y="1446550"/>
                    </a:cubicBezTo>
                    <a:cubicBezTo>
                      <a:pt x="-11068" y="1249852"/>
                      <a:pt x="10259" y="1088925"/>
                      <a:pt x="0" y="993298"/>
                    </a:cubicBezTo>
                    <a:cubicBezTo>
                      <a:pt x="-10259" y="897671"/>
                      <a:pt x="2597" y="748868"/>
                      <a:pt x="0" y="540045"/>
                    </a:cubicBezTo>
                    <a:cubicBezTo>
                      <a:pt x="-2597" y="331222"/>
                      <a:pt x="-23312" y="163901"/>
                      <a:pt x="0" y="0"/>
                    </a:cubicBezTo>
                    <a:close/>
                  </a:path>
                </a:pathLst>
              </a:custGeom>
              <a:solidFill>
                <a:schemeClr val="bg1"/>
              </a:solidFill>
              <a:ln>
                <a:solidFill>
                  <a:srgbClr val="FF0000"/>
                </a:solidFill>
                <a:extLst>
                  <a:ext uri="{C807C97D-BFC1-408E-A445-0C87EB9F89A2}">
                    <ask:lineSketchStyleProps xmlns:ask="http://schemas.microsoft.com/office/drawing/2018/sketchyshapes" sd="2744380158">
                      <a:prstGeom prst="rect">
                        <a:avLst/>
                      </a:prstGeom>
                      <ask:type>
                        <ask:lineSketchFreehand/>
                      </ask:type>
                    </ask:lineSketchStyleProps>
                  </a:ext>
                </a:extLst>
              </a:ln>
            </p:spPr>
            <p:txBody>
              <a:bodyPr wrap="square">
                <a:spAutoFit/>
              </a:bodyPr>
              <a:lstStyle/>
              <a:p>
                <a:r>
                  <a:rPr lang="en-GB" sz="1600" b="1"/>
                  <a:t>Results:</a:t>
                </a:r>
              </a:p>
              <a:p>
                <a:endParaRPr lang="en-GB" sz="1600">
                  <a:solidFill>
                    <a:srgbClr val="FF0000"/>
                  </a:solidFill>
                </a:endParaRPr>
              </a:p>
              <a:p>
                <a:r>
                  <a:rPr lang="en-GB" sz="1400">
                    <a:solidFill>
                      <a:srgbClr val="FF0000"/>
                    </a:solidFill>
                  </a:rPr>
                  <a:t>We could not identify our class 1 using </a:t>
                </a:r>
                <a:r>
                  <a:rPr lang="en-GB" sz="1400" err="1">
                    <a:solidFill>
                      <a:srgbClr val="FF0000"/>
                    </a:solidFill>
                  </a:rPr>
                  <a:t>DBScan</a:t>
                </a:r>
                <a:r>
                  <a:rPr lang="en-GB" sz="1400">
                    <a:solidFill>
                      <a:srgbClr val="FF0000"/>
                    </a:solidFill>
                  </a:rPr>
                  <a:t>. Probably they are not so sparse to be considered ‘noisy samples ’.</a:t>
                </a:r>
              </a:p>
            </p:txBody>
          </p:sp>
        </p:grpSp>
        <p:sp>
          <p:nvSpPr>
            <p:cNvPr id="20" name="Rectangle 19">
              <a:extLst>
                <a:ext uri="{FF2B5EF4-FFF2-40B4-BE49-F238E27FC236}">
                  <a16:creationId xmlns:a16="http://schemas.microsoft.com/office/drawing/2014/main" id="{5177D0B3-53F5-4D82-B6FF-2770E3905CBC}"/>
                </a:ext>
              </a:extLst>
            </p:cNvPr>
            <p:cNvSpPr/>
            <p:nvPr/>
          </p:nvSpPr>
          <p:spPr>
            <a:xfrm>
              <a:off x="10099933" y="5912282"/>
              <a:ext cx="409477" cy="795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Slide Number Placeholder 2">
            <a:extLst>
              <a:ext uri="{FF2B5EF4-FFF2-40B4-BE49-F238E27FC236}">
                <a16:creationId xmlns:a16="http://schemas.microsoft.com/office/drawing/2014/main" id="{14898AB7-E1C0-47D1-966E-97AF941240F9}"/>
              </a:ext>
            </a:extLst>
          </p:cNvPr>
          <p:cNvSpPr>
            <a:spLocks noGrp="1"/>
          </p:cNvSpPr>
          <p:nvPr>
            <p:ph type="sldNum" sz="quarter" idx="12"/>
          </p:nvPr>
        </p:nvSpPr>
        <p:spPr/>
        <p:txBody>
          <a:bodyPr/>
          <a:lstStyle/>
          <a:p>
            <a:fld id="{1A7587A4-45F4-4724-9847-38E67E90ECC5}" type="slidenum">
              <a:rPr lang="en-GB" smtClean="0"/>
              <a:t>19</a:t>
            </a:fld>
            <a:endParaRPr lang="en-GB"/>
          </a:p>
        </p:txBody>
      </p:sp>
    </p:spTree>
    <p:extLst>
      <p:ext uri="{BB962C8B-B14F-4D97-AF65-F5344CB8AC3E}">
        <p14:creationId xmlns:p14="http://schemas.microsoft.com/office/powerpoint/2010/main" val="111669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44">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46">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4" name="Título 3">
            <a:extLst>
              <a:ext uri="{FF2B5EF4-FFF2-40B4-BE49-F238E27FC236}">
                <a16:creationId xmlns:a16="http://schemas.microsoft.com/office/drawing/2014/main" id="{929614D9-AC5F-4228-86A7-3BA5508245B4}"/>
              </a:ext>
            </a:extLst>
          </p:cNvPr>
          <p:cNvSpPr txBox="1">
            <a:spLocks/>
          </p:cNvSpPr>
          <p:nvPr/>
        </p:nvSpPr>
        <p:spPr>
          <a:xfrm>
            <a:off x="606814" y="590635"/>
            <a:ext cx="4706803" cy="37888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2000" b="1">
              <a:solidFill>
                <a:srgbClr val="000000"/>
              </a:solidFill>
              <a:ea typeface="+mn-ea"/>
              <a:cs typeface="+mn-cs"/>
            </a:endParaRPr>
          </a:p>
          <a:p>
            <a:pPr>
              <a:spcAft>
                <a:spcPts val="600"/>
              </a:spcAft>
            </a:pPr>
            <a:endParaRPr lang="en-US" sz="2000" b="1">
              <a:solidFill>
                <a:srgbClr val="000000"/>
              </a:solidFill>
              <a:ea typeface="+mn-ea"/>
              <a:cs typeface="+mn-cs"/>
            </a:endParaRPr>
          </a:p>
          <a:p>
            <a:pPr>
              <a:spcAft>
                <a:spcPts val="600"/>
              </a:spcAft>
            </a:pPr>
            <a:r>
              <a:rPr lang="en-US" sz="2800" b="1">
                <a:solidFill>
                  <a:srgbClr val="002060"/>
                </a:solidFill>
                <a:ea typeface="+mn-ea"/>
                <a:cs typeface="+mn-cs"/>
              </a:rPr>
              <a:t>The dataset</a:t>
            </a:r>
          </a:p>
          <a:p>
            <a:pPr>
              <a:spcAft>
                <a:spcPts val="600"/>
              </a:spcAft>
            </a:pPr>
            <a:r>
              <a:rPr lang="en-US" sz="2000" b="1">
                <a:solidFill>
                  <a:srgbClr val="000000"/>
                </a:solidFill>
                <a:ea typeface="+mn-ea"/>
                <a:cs typeface="+mn-cs"/>
              </a:rPr>
              <a:t>Company Bankruptcy Prediction</a:t>
            </a:r>
          </a:p>
          <a:p>
            <a:pPr>
              <a:spcAft>
                <a:spcPts val="600"/>
              </a:spcAft>
            </a:pPr>
            <a:r>
              <a:rPr lang="en-US" sz="2000" i="0">
                <a:solidFill>
                  <a:srgbClr val="000000"/>
                </a:solidFill>
                <a:effectLst/>
                <a:ea typeface="+mn-ea"/>
                <a:cs typeface="+mn-cs"/>
              </a:rPr>
              <a:t>Taiwan Economic Journal (1999–2009)</a:t>
            </a:r>
          </a:p>
          <a:p>
            <a:pPr>
              <a:spcAft>
                <a:spcPts val="600"/>
              </a:spcAft>
            </a:pPr>
            <a:r>
              <a:rPr lang="en-GB" sz="2000">
                <a:solidFill>
                  <a:srgbClr val="000000"/>
                </a:solidFill>
                <a:ea typeface="+mn-ea"/>
                <a:cs typeface="+mn-cs"/>
              </a:rPr>
              <a:t>Company bankruptcy was defined based on business regulations of the Taiwan Stock Exchange</a:t>
            </a:r>
          </a:p>
          <a:p>
            <a:pPr>
              <a:spcAft>
                <a:spcPts val="600"/>
              </a:spcAft>
            </a:pPr>
            <a:endParaRPr lang="en-US" sz="2000" i="0">
              <a:solidFill>
                <a:srgbClr val="000000"/>
              </a:solidFill>
              <a:effectLst/>
              <a:ea typeface="+mn-ea"/>
              <a:cs typeface="+mn-cs"/>
            </a:endParaRPr>
          </a:p>
          <a:p>
            <a:pPr>
              <a:spcAft>
                <a:spcPts val="600"/>
              </a:spcAft>
            </a:pPr>
            <a:r>
              <a:rPr lang="en-US" sz="2000" u="sng">
                <a:solidFill>
                  <a:srgbClr val="0070C0"/>
                </a:solidFill>
                <a:ea typeface="+mn-ea"/>
                <a:cs typeface="+mn-cs"/>
              </a:rPr>
              <a:t>https://www.kaggle.com/fedesoriano/company-bankruptcy-prediction</a:t>
            </a:r>
          </a:p>
          <a:p>
            <a:pPr indent="-228600">
              <a:spcAft>
                <a:spcPts val="600"/>
              </a:spcAft>
              <a:buFont typeface="Arial" panose="020B0604020202020204" pitchFamily="34" charset="0"/>
              <a:buChar char="•"/>
            </a:pPr>
            <a:endParaRPr lang="en-US" sz="2000" b="1">
              <a:solidFill>
                <a:srgbClr val="000000"/>
              </a:solidFill>
              <a:ea typeface="+mn-ea"/>
              <a:cs typeface="+mn-cs"/>
            </a:endParaRPr>
          </a:p>
          <a:p>
            <a:pPr>
              <a:spcAft>
                <a:spcPts val="600"/>
              </a:spcAft>
            </a:pPr>
            <a:endParaRPr lang="en-US" sz="2800" b="1">
              <a:solidFill>
                <a:srgbClr val="002060"/>
              </a:solidFill>
              <a:ea typeface="+mn-ea"/>
              <a:cs typeface="+mn-cs"/>
            </a:endParaRPr>
          </a:p>
          <a:p>
            <a:pPr>
              <a:spcAft>
                <a:spcPts val="600"/>
              </a:spcAft>
            </a:pPr>
            <a:endParaRPr lang="en-US" sz="2000">
              <a:solidFill>
                <a:srgbClr val="000000"/>
              </a:solidFill>
              <a:ea typeface="+mn-ea"/>
              <a:cs typeface="+mn-cs"/>
            </a:endParaRPr>
          </a:p>
        </p:txBody>
      </p:sp>
      <p:sp>
        <p:nvSpPr>
          <p:cNvPr id="7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28395DC3-895B-426A-8CDD-45BF9F6E9775}"/>
              </a:ext>
            </a:extLst>
          </p:cNvPr>
          <p:cNvPicPr>
            <a:picLocks noChangeAspect="1"/>
          </p:cNvPicPr>
          <p:nvPr/>
        </p:nvPicPr>
        <p:blipFill rotWithShape="1">
          <a:blip r:embed="rId3"/>
          <a:srcRect l="19280" r="22715"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2" name="Slide Number Placeholder 1">
            <a:extLst>
              <a:ext uri="{FF2B5EF4-FFF2-40B4-BE49-F238E27FC236}">
                <a16:creationId xmlns:a16="http://schemas.microsoft.com/office/drawing/2014/main" id="{7E249256-69C3-4E5F-ACDF-00AA746F6B21}"/>
              </a:ext>
            </a:extLst>
          </p:cNvPr>
          <p:cNvSpPr>
            <a:spLocks noGrp="1"/>
          </p:cNvSpPr>
          <p:nvPr>
            <p:ph type="sldNum" sz="quarter" idx="12"/>
          </p:nvPr>
        </p:nvSpPr>
        <p:spPr/>
        <p:txBody>
          <a:bodyPr/>
          <a:lstStyle/>
          <a:p>
            <a:fld id="{1A7587A4-45F4-4724-9847-38E67E90ECC5}" type="slidenum">
              <a:rPr lang="en-GB" smtClean="0"/>
              <a:t>2</a:t>
            </a:fld>
            <a:endParaRPr lang="en-GB"/>
          </a:p>
        </p:txBody>
      </p:sp>
    </p:spTree>
    <p:extLst>
      <p:ext uri="{BB962C8B-B14F-4D97-AF65-F5344CB8AC3E}">
        <p14:creationId xmlns:p14="http://schemas.microsoft.com/office/powerpoint/2010/main" val="1429505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Naive Bayes</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2" descr="What is so Naive about Naive Bayes and how does it deal with time and  space? | by Srijani Chaudhury | Medium">
            <a:extLst>
              <a:ext uri="{FF2B5EF4-FFF2-40B4-BE49-F238E27FC236}">
                <a16:creationId xmlns:a16="http://schemas.microsoft.com/office/drawing/2014/main" id="{EE79D367-BC85-446B-93FF-6FCD54F91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023" y="2812240"/>
            <a:ext cx="2645874" cy="393718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7" descr="图表&#10;&#10;已自动生成说明">
            <a:extLst>
              <a:ext uri="{FF2B5EF4-FFF2-40B4-BE49-F238E27FC236}">
                <a16:creationId xmlns:a16="http://schemas.microsoft.com/office/drawing/2014/main" id="{AE2B8DFB-8D94-4DDD-8A77-C151B485981E}"/>
              </a:ext>
            </a:extLst>
          </p:cNvPr>
          <p:cNvPicPr>
            <a:picLocks noChangeAspect="1"/>
          </p:cNvPicPr>
          <p:nvPr/>
        </p:nvPicPr>
        <p:blipFill>
          <a:blip r:embed="rId3"/>
          <a:stretch>
            <a:fillRect/>
          </a:stretch>
        </p:blipFill>
        <p:spPr>
          <a:xfrm>
            <a:off x="307419" y="4542876"/>
            <a:ext cx="3542370" cy="2081096"/>
          </a:xfrm>
          <a:prstGeom prst="rect">
            <a:avLst/>
          </a:prstGeom>
        </p:spPr>
      </p:pic>
      <p:pic>
        <p:nvPicPr>
          <p:cNvPr id="11" name="图片 19" descr="图示&#10;&#10;已自动生成说明">
            <a:extLst>
              <a:ext uri="{FF2B5EF4-FFF2-40B4-BE49-F238E27FC236}">
                <a16:creationId xmlns:a16="http://schemas.microsoft.com/office/drawing/2014/main" id="{19B1A0CB-7CA5-4C7E-A05D-C327BA64A421}"/>
              </a:ext>
            </a:extLst>
          </p:cNvPr>
          <p:cNvPicPr>
            <a:picLocks noChangeAspect="1"/>
          </p:cNvPicPr>
          <p:nvPr/>
        </p:nvPicPr>
        <p:blipFill>
          <a:blip r:embed="rId4"/>
          <a:stretch>
            <a:fillRect/>
          </a:stretch>
        </p:blipFill>
        <p:spPr>
          <a:xfrm>
            <a:off x="282498" y="2812472"/>
            <a:ext cx="3876908" cy="1307395"/>
          </a:xfrm>
          <a:prstGeom prst="rect">
            <a:avLst/>
          </a:prstGeom>
        </p:spPr>
      </p:pic>
      <p:pic>
        <p:nvPicPr>
          <p:cNvPr id="3" name="图片 3" descr="文本&#10;&#10;已自动生成说明">
            <a:extLst>
              <a:ext uri="{FF2B5EF4-FFF2-40B4-BE49-F238E27FC236}">
                <a16:creationId xmlns:a16="http://schemas.microsoft.com/office/drawing/2014/main" id="{1D3980BD-67FA-43CC-BA2D-EA4FB8C6470F}"/>
              </a:ext>
            </a:extLst>
          </p:cNvPr>
          <p:cNvPicPr>
            <a:picLocks noChangeAspect="1"/>
          </p:cNvPicPr>
          <p:nvPr/>
        </p:nvPicPr>
        <p:blipFill>
          <a:blip r:embed="rId5"/>
          <a:stretch>
            <a:fillRect/>
          </a:stretch>
        </p:blipFill>
        <p:spPr>
          <a:xfrm>
            <a:off x="7068691" y="2566971"/>
            <a:ext cx="5047784" cy="4059054"/>
          </a:xfrm>
          <a:prstGeom prst="rect">
            <a:avLst/>
          </a:prstGeom>
        </p:spPr>
      </p:pic>
      <p:sp>
        <p:nvSpPr>
          <p:cNvPr id="4" name="Slide Number Placeholder 3">
            <a:extLst>
              <a:ext uri="{FF2B5EF4-FFF2-40B4-BE49-F238E27FC236}">
                <a16:creationId xmlns:a16="http://schemas.microsoft.com/office/drawing/2014/main" id="{884D140E-6F44-4167-A3FF-31EF4765D241}"/>
              </a:ext>
            </a:extLst>
          </p:cNvPr>
          <p:cNvSpPr>
            <a:spLocks noGrp="1"/>
          </p:cNvSpPr>
          <p:nvPr>
            <p:ph type="sldNum" sz="quarter" idx="12"/>
          </p:nvPr>
        </p:nvSpPr>
        <p:spPr/>
        <p:txBody>
          <a:bodyPr/>
          <a:lstStyle/>
          <a:p>
            <a:fld id="{1A7587A4-45F4-4724-9847-38E67E90ECC5}" type="slidenum">
              <a:rPr lang="en-GB" smtClean="0"/>
              <a:t>20</a:t>
            </a:fld>
            <a:endParaRPr lang="en-GB"/>
          </a:p>
        </p:txBody>
      </p:sp>
    </p:spTree>
    <p:extLst>
      <p:ext uri="{BB962C8B-B14F-4D97-AF65-F5344CB8AC3E}">
        <p14:creationId xmlns:p14="http://schemas.microsoft.com/office/powerpoint/2010/main" val="3421475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Naive Bayes</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DC9AF94-5351-45C6-A01C-EAD6820D63D4}"/>
              </a:ext>
            </a:extLst>
          </p:cNvPr>
          <p:cNvSpPr txBox="1"/>
          <p:nvPr/>
        </p:nvSpPr>
        <p:spPr>
          <a:xfrm>
            <a:off x="4064619" y="3311912"/>
            <a:ext cx="6181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ea typeface="等线"/>
              <a:cs typeface="Calibri"/>
            </a:endParaRPr>
          </a:p>
        </p:txBody>
      </p:sp>
      <p:pic>
        <p:nvPicPr>
          <p:cNvPr id="3" name="图片 4">
            <a:extLst>
              <a:ext uri="{FF2B5EF4-FFF2-40B4-BE49-F238E27FC236}">
                <a16:creationId xmlns:a16="http://schemas.microsoft.com/office/drawing/2014/main" id="{6B17E436-5DCD-4164-B1FA-9B411BA9AAC6}"/>
              </a:ext>
            </a:extLst>
          </p:cNvPr>
          <p:cNvPicPr>
            <a:picLocks noChangeAspect="1"/>
          </p:cNvPicPr>
          <p:nvPr/>
        </p:nvPicPr>
        <p:blipFill>
          <a:blip r:embed="rId2"/>
          <a:stretch>
            <a:fillRect/>
          </a:stretch>
        </p:blipFill>
        <p:spPr>
          <a:xfrm>
            <a:off x="227523" y="2714130"/>
            <a:ext cx="2883984" cy="1235651"/>
          </a:xfrm>
          <a:prstGeom prst="rect">
            <a:avLst/>
          </a:prstGeom>
        </p:spPr>
      </p:pic>
      <p:sp>
        <p:nvSpPr>
          <p:cNvPr id="6" name="文本框 5">
            <a:extLst>
              <a:ext uri="{FF2B5EF4-FFF2-40B4-BE49-F238E27FC236}">
                <a16:creationId xmlns:a16="http://schemas.microsoft.com/office/drawing/2014/main" id="{07A7C8C9-77B4-42B3-950D-923AFB25BFBF}"/>
              </a:ext>
            </a:extLst>
          </p:cNvPr>
          <p:cNvSpPr txBox="1"/>
          <p:nvPr/>
        </p:nvSpPr>
        <p:spPr>
          <a:xfrm>
            <a:off x="226741" y="22990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Data imbalanced</a:t>
            </a:r>
            <a:endParaRPr lang="zh-CN" altLang="en-US"/>
          </a:p>
        </p:txBody>
      </p:sp>
      <p:sp>
        <p:nvSpPr>
          <p:cNvPr id="9" name="文本框 8">
            <a:extLst>
              <a:ext uri="{FF2B5EF4-FFF2-40B4-BE49-F238E27FC236}">
                <a16:creationId xmlns:a16="http://schemas.microsoft.com/office/drawing/2014/main" id="{2D821F63-4A31-437A-81A0-88E1B791E95E}"/>
              </a:ext>
            </a:extLst>
          </p:cNvPr>
          <p:cNvSpPr txBox="1"/>
          <p:nvPr/>
        </p:nvSpPr>
        <p:spPr>
          <a:xfrm>
            <a:off x="8263222" y="229901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Data balanced</a:t>
            </a:r>
            <a:endParaRPr lang="zh-CN" altLang="en-US"/>
          </a:p>
        </p:txBody>
      </p:sp>
      <p:pic>
        <p:nvPicPr>
          <p:cNvPr id="7" name="图片 7" descr="手机屏幕截图&#10;&#10;已自动生成说明">
            <a:extLst>
              <a:ext uri="{FF2B5EF4-FFF2-40B4-BE49-F238E27FC236}">
                <a16:creationId xmlns:a16="http://schemas.microsoft.com/office/drawing/2014/main" id="{823DB67B-6C6D-46FA-8479-6F072099FF68}"/>
              </a:ext>
            </a:extLst>
          </p:cNvPr>
          <p:cNvPicPr>
            <a:picLocks noChangeAspect="1"/>
          </p:cNvPicPr>
          <p:nvPr/>
        </p:nvPicPr>
        <p:blipFill>
          <a:blip r:embed="rId3"/>
          <a:stretch>
            <a:fillRect/>
          </a:stretch>
        </p:blipFill>
        <p:spPr>
          <a:xfrm>
            <a:off x="4399579" y="2221558"/>
            <a:ext cx="2780371" cy="1739474"/>
          </a:xfrm>
          <a:prstGeom prst="rect">
            <a:avLst/>
          </a:prstGeom>
        </p:spPr>
      </p:pic>
      <p:pic>
        <p:nvPicPr>
          <p:cNvPr id="8" name="图片 9" descr="手机屏幕截图&#10;&#10;已自动生成说明">
            <a:extLst>
              <a:ext uri="{FF2B5EF4-FFF2-40B4-BE49-F238E27FC236}">
                <a16:creationId xmlns:a16="http://schemas.microsoft.com/office/drawing/2014/main" id="{11147F52-32E9-410C-9558-AB9EB7FA5D2B}"/>
              </a:ext>
            </a:extLst>
          </p:cNvPr>
          <p:cNvPicPr>
            <a:picLocks noChangeAspect="1"/>
          </p:cNvPicPr>
          <p:nvPr/>
        </p:nvPicPr>
        <p:blipFill rotWithShape="1">
          <a:blip r:embed="rId4"/>
          <a:srcRect t="2118"/>
          <a:stretch/>
        </p:blipFill>
        <p:spPr>
          <a:xfrm>
            <a:off x="150493" y="4647414"/>
            <a:ext cx="3310055" cy="2085392"/>
          </a:xfrm>
          <a:prstGeom prst="rect">
            <a:avLst/>
          </a:prstGeom>
        </p:spPr>
      </p:pic>
      <p:pic>
        <p:nvPicPr>
          <p:cNvPr id="10" name="图片 10" descr="表格&#10;&#10;已自动生成说明">
            <a:extLst>
              <a:ext uri="{FF2B5EF4-FFF2-40B4-BE49-F238E27FC236}">
                <a16:creationId xmlns:a16="http://schemas.microsoft.com/office/drawing/2014/main" id="{C52D8D69-AD81-4C06-9F2C-5B7DD28D2F71}"/>
              </a:ext>
            </a:extLst>
          </p:cNvPr>
          <p:cNvPicPr>
            <a:picLocks noChangeAspect="1"/>
          </p:cNvPicPr>
          <p:nvPr/>
        </p:nvPicPr>
        <p:blipFill rotWithShape="1">
          <a:blip r:embed="rId5"/>
          <a:srcRect t="1272"/>
          <a:stretch/>
        </p:blipFill>
        <p:spPr>
          <a:xfrm>
            <a:off x="8205354" y="4483215"/>
            <a:ext cx="3413194" cy="2261038"/>
          </a:xfrm>
          <a:prstGeom prst="rect">
            <a:avLst/>
          </a:prstGeom>
        </p:spPr>
      </p:pic>
      <p:sp>
        <p:nvSpPr>
          <p:cNvPr id="11" name="TextBox 16">
            <a:extLst>
              <a:ext uri="{FF2B5EF4-FFF2-40B4-BE49-F238E27FC236}">
                <a16:creationId xmlns:a16="http://schemas.microsoft.com/office/drawing/2014/main" id="{9FC0B363-6A26-4F14-8DA8-EFE081A6E707}"/>
              </a:ext>
            </a:extLst>
          </p:cNvPr>
          <p:cNvSpPr txBox="1"/>
          <p:nvPr/>
        </p:nvSpPr>
        <p:spPr>
          <a:xfrm>
            <a:off x="3590582" y="3993810"/>
            <a:ext cx="4165599" cy="2708434"/>
          </a:xfrm>
          <a:custGeom>
            <a:avLst/>
            <a:gdLst>
              <a:gd name="connsiteX0" fmla="*/ 0 w 4165599"/>
              <a:gd name="connsiteY0" fmla="*/ 0 h 2708434"/>
              <a:gd name="connsiteX1" fmla="*/ 735922 w 4165599"/>
              <a:gd name="connsiteY1" fmla="*/ 0 h 2708434"/>
              <a:gd name="connsiteX2" fmla="*/ 1471845 w 4165599"/>
              <a:gd name="connsiteY2" fmla="*/ 0 h 2708434"/>
              <a:gd name="connsiteX3" fmla="*/ 2124455 w 4165599"/>
              <a:gd name="connsiteY3" fmla="*/ 0 h 2708434"/>
              <a:gd name="connsiteX4" fmla="*/ 2777066 w 4165599"/>
              <a:gd name="connsiteY4" fmla="*/ 0 h 2708434"/>
              <a:gd name="connsiteX5" fmla="*/ 3554644 w 4165599"/>
              <a:gd name="connsiteY5" fmla="*/ 0 h 2708434"/>
              <a:gd name="connsiteX6" fmla="*/ 4165599 w 4165599"/>
              <a:gd name="connsiteY6" fmla="*/ 0 h 2708434"/>
              <a:gd name="connsiteX7" fmla="*/ 4165599 w 4165599"/>
              <a:gd name="connsiteY7" fmla="*/ 650024 h 2708434"/>
              <a:gd name="connsiteX8" fmla="*/ 4165599 w 4165599"/>
              <a:gd name="connsiteY8" fmla="*/ 1381301 h 2708434"/>
              <a:gd name="connsiteX9" fmla="*/ 4165599 w 4165599"/>
              <a:gd name="connsiteY9" fmla="*/ 2058410 h 2708434"/>
              <a:gd name="connsiteX10" fmla="*/ 4165599 w 4165599"/>
              <a:gd name="connsiteY10" fmla="*/ 2708434 h 2708434"/>
              <a:gd name="connsiteX11" fmla="*/ 3596300 w 4165599"/>
              <a:gd name="connsiteY11" fmla="*/ 2708434 h 2708434"/>
              <a:gd name="connsiteX12" fmla="*/ 3027002 w 4165599"/>
              <a:gd name="connsiteY12" fmla="*/ 2708434 h 2708434"/>
              <a:gd name="connsiteX13" fmla="*/ 2249423 w 4165599"/>
              <a:gd name="connsiteY13" fmla="*/ 2708434 h 2708434"/>
              <a:gd name="connsiteX14" fmla="*/ 1513501 w 4165599"/>
              <a:gd name="connsiteY14" fmla="*/ 2708434 h 2708434"/>
              <a:gd name="connsiteX15" fmla="*/ 944202 w 4165599"/>
              <a:gd name="connsiteY15" fmla="*/ 2708434 h 2708434"/>
              <a:gd name="connsiteX16" fmla="*/ 0 w 4165599"/>
              <a:gd name="connsiteY16" fmla="*/ 2708434 h 2708434"/>
              <a:gd name="connsiteX17" fmla="*/ 0 w 4165599"/>
              <a:gd name="connsiteY17" fmla="*/ 2058410 h 2708434"/>
              <a:gd name="connsiteX18" fmla="*/ 0 w 4165599"/>
              <a:gd name="connsiteY18" fmla="*/ 1462554 h 2708434"/>
              <a:gd name="connsiteX19" fmla="*/ 0 w 4165599"/>
              <a:gd name="connsiteY19" fmla="*/ 866699 h 2708434"/>
              <a:gd name="connsiteX20" fmla="*/ 0 w 4165599"/>
              <a:gd name="connsiteY20" fmla="*/ 0 h 270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5599" h="2708434" fill="none" extrusionOk="0">
                <a:moveTo>
                  <a:pt x="0" y="0"/>
                </a:moveTo>
                <a:cubicBezTo>
                  <a:pt x="273773" y="-26134"/>
                  <a:pt x="400416" y="-27236"/>
                  <a:pt x="735922" y="0"/>
                </a:cubicBezTo>
                <a:cubicBezTo>
                  <a:pt x="1071428" y="27236"/>
                  <a:pt x="1258126" y="20284"/>
                  <a:pt x="1471845" y="0"/>
                </a:cubicBezTo>
                <a:cubicBezTo>
                  <a:pt x="1685564" y="-20284"/>
                  <a:pt x="1832236" y="-9768"/>
                  <a:pt x="2124455" y="0"/>
                </a:cubicBezTo>
                <a:cubicBezTo>
                  <a:pt x="2416674" y="9768"/>
                  <a:pt x="2477247" y="-14659"/>
                  <a:pt x="2777066" y="0"/>
                </a:cubicBezTo>
                <a:cubicBezTo>
                  <a:pt x="3076885" y="14659"/>
                  <a:pt x="3257214" y="-21278"/>
                  <a:pt x="3554644" y="0"/>
                </a:cubicBezTo>
                <a:cubicBezTo>
                  <a:pt x="3852074" y="21278"/>
                  <a:pt x="4011921" y="19028"/>
                  <a:pt x="4165599" y="0"/>
                </a:cubicBezTo>
                <a:cubicBezTo>
                  <a:pt x="4158250" y="289135"/>
                  <a:pt x="4197715" y="383533"/>
                  <a:pt x="4165599" y="650024"/>
                </a:cubicBezTo>
                <a:cubicBezTo>
                  <a:pt x="4133483" y="916515"/>
                  <a:pt x="4170503" y="1139164"/>
                  <a:pt x="4165599" y="1381301"/>
                </a:cubicBezTo>
                <a:cubicBezTo>
                  <a:pt x="4160695" y="1623438"/>
                  <a:pt x="4163348" y="1781299"/>
                  <a:pt x="4165599" y="2058410"/>
                </a:cubicBezTo>
                <a:cubicBezTo>
                  <a:pt x="4167850" y="2335521"/>
                  <a:pt x="4179191" y="2554565"/>
                  <a:pt x="4165599" y="2708434"/>
                </a:cubicBezTo>
                <a:cubicBezTo>
                  <a:pt x="3947463" y="2709750"/>
                  <a:pt x="3847514" y="2723767"/>
                  <a:pt x="3596300" y="2708434"/>
                </a:cubicBezTo>
                <a:cubicBezTo>
                  <a:pt x="3345086" y="2693101"/>
                  <a:pt x="3228083" y="2728854"/>
                  <a:pt x="3027002" y="2708434"/>
                </a:cubicBezTo>
                <a:cubicBezTo>
                  <a:pt x="2825921" y="2688014"/>
                  <a:pt x="2511190" y="2712996"/>
                  <a:pt x="2249423" y="2708434"/>
                </a:cubicBezTo>
                <a:cubicBezTo>
                  <a:pt x="1987656" y="2703872"/>
                  <a:pt x="1850606" y="2723399"/>
                  <a:pt x="1513501" y="2708434"/>
                </a:cubicBezTo>
                <a:cubicBezTo>
                  <a:pt x="1176396" y="2693469"/>
                  <a:pt x="1111024" y="2716405"/>
                  <a:pt x="944202" y="2708434"/>
                </a:cubicBezTo>
                <a:cubicBezTo>
                  <a:pt x="777380" y="2700463"/>
                  <a:pt x="338577" y="2736061"/>
                  <a:pt x="0" y="2708434"/>
                </a:cubicBezTo>
                <a:cubicBezTo>
                  <a:pt x="696" y="2427547"/>
                  <a:pt x="-9829" y="2264787"/>
                  <a:pt x="0" y="2058410"/>
                </a:cubicBezTo>
                <a:cubicBezTo>
                  <a:pt x="9829" y="1852033"/>
                  <a:pt x="-10021" y="1609419"/>
                  <a:pt x="0" y="1462554"/>
                </a:cubicBezTo>
                <a:cubicBezTo>
                  <a:pt x="10021" y="1315689"/>
                  <a:pt x="-27236" y="1109760"/>
                  <a:pt x="0" y="866699"/>
                </a:cubicBezTo>
                <a:cubicBezTo>
                  <a:pt x="27236" y="623639"/>
                  <a:pt x="12532" y="223755"/>
                  <a:pt x="0" y="0"/>
                </a:cubicBezTo>
                <a:close/>
              </a:path>
              <a:path w="4165599" h="2708434" stroke="0" extrusionOk="0">
                <a:moveTo>
                  <a:pt x="0" y="0"/>
                </a:moveTo>
                <a:cubicBezTo>
                  <a:pt x="233515" y="-32522"/>
                  <a:pt x="615873" y="-30774"/>
                  <a:pt x="777578" y="0"/>
                </a:cubicBezTo>
                <a:cubicBezTo>
                  <a:pt x="939283" y="30774"/>
                  <a:pt x="1244757" y="-3064"/>
                  <a:pt x="1430189" y="0"/>
                </a:cubicBezTo>
                <a:cubicBezTo>
                  <a:pt x="1615621" y="3064"/>
                  <a:pt x="1719108" y="24454"/>
                  <a:pt x="1999488" y="0"/>
                </a:cubicBezTo>
                <a:cubicBezTo>
                  <a:pt x="2279868" y="-24454"/>
                  <a:pt x="2333679" y="-4826"/>
                  <a:pt x="2610442" y="0"/>
                </a:cubicBezTo>
                <a:cubicBezTo>
                  <a:pt x="2887205" y="4826"/>
                  <a:pt x="3165832" y="27633"/>
                  <a:pt x="3304709" y="0"/>
                </a:cubicBezTo>
                <a:cubicBezTo>
                  <a:pt x="3443586" y="-27633"/>
                  <a:pt x="3808992" y="3823"/>
                  <a:pt x="4165599" y="0"/>
                </a:cubicBezTo>
                <a:cubicBezTo>
                  <a:pt x="4135483" y="249436"/>
                  <a:pt x="4180641" y="577476"/>
                  <a:pt x="4165599" y="731277"/>
                </a:cubicBezTo>
                <a:cubicBezTo>
                  <a:pt x="4150557" y="885078"/>
                  <a:pt x="4134924" y="1143236"/>
                  <a:pt x="4165599" y="1435470"/>
                </a:cubicBezTo>
                <a:cubicBezTo>
                  <a:pt x="4196274" y="1727704"/>
                  <a:pt x="4160965" y="1787808"/>
                  <a:pt x="4165599" y="2112579"/>
                </a:cubicBezTo>
                <a:cubicBezTo>
                  <a:pt x="4170233" y="2437350"/>
                  <a:pt x="4184526" y="2527785"/>
                  <a:pt x="4165599" y="2708434"/>
                </a:cubicBezTo>
                <a:cubicBezTo>
                  <a:pt x="3913473" y="2688741"/>
                  <a:pt x="3619752" y="2742938"/>
                  <a:pt x="3429677" y="2708434"/>
                </a:cubicBezTo>
                <a:cubicBezTo>
                  <a:pt x="3239602" y="2673930"/>
                  <a:pt x="2988966" y="2737209"/>
                  <a:pt x="2735410" y="2708434"/>
                </a:cubicBezTo>
                <a:cubicBezTo>
                  <a:pt x="2481854" y="2679659"/>
                  <a:pt x="2389792" y="2740101"/>
                  <a:pt x="2082800" y="2708434"/>
                </a:cubicBezTo>
                <a:cubicBezTo>
                  <a:pt x="1775808" y="2676768"/>
                  <a:pt x="1688382" y="2726401"/>
                  <a:pt x="1471845" y="2708434"/>
                </a:cubicBezTo>
                <a:cubicBezTo>
                  <a:pt x="1255309" y="2690467"/>
                  <a:pt x="1059720" y="2703100"/>
                  <a:pt x="860890" y="2708434"/>
                </a:cubicBezTo>
                <a:cubicBezTo>
                  <a:pt x="662060" y="2713768"/>
                  <a:pt x="251975" y="2744739"/>
                  <a:pt x="0" y="2708434"/>
                </a:cubicBezTo>
                <a:cubicBezTo>
                  <a:pt x="-13139" y="2440279"/>
                  <a:pt x="-16608" y="2361359"/>
                  <a:pt x="0" y="2112579"/>
                </a:cubicBezTo>
                <a:cubicBezTo>
                  <a:pt x="16608" y="1863800"/>
                  <a:pt x="2529" y="1685008"/>
                  <a:pt x="0" y="1462554"/>
                </a:cubicBezTo>
                <a:cubicBezTo>
                  <a:pt x="-2529" y="1240100"/>
                  <a:pt x="-7548" y="938026"/>
                  <a:pt x="0" y="758362"/>
                </a:cubicBezTo>
                <a:cubicBezTo>
                  <a:pt x="7548" y="578698"/>
                  <a:pt x="-5928" y="179353"/>
                  <a:pt x="0" y="0"/>
                </a:cubicBezTo>
                <a:close/>
              </a:path>
            </a:pathLst>
          </a:custGeom>
          <a:solidFill>
            <a:schemeClr val="bg1"/>
          </a:solidFill>
          <a:ln>
            <a:solidFill>
              <a:srgbClr val="FF0000"/>
            </a:solidFill>
            <a:extLst>
              <a:ext uri="{C807C97D-BFC1-408E-A445-0C87EB9F89A2}">
                <ask:lineSketchStyleProps xmlns:ask="http://schemas.microsoft.com/office/drawing/2018/sketchyshapes" sd="2744380158">
                  <a:prstGeom prst="rect">
                    <a:avLst/>
                  </a:prstGeom>
                  <ask:type>
                    <ask:lineSketchFreehand/>
                  </ask:type>
                </ask:lineSketchStyleProps>
              </a:ext>
            </a:extLst>
          </a:ln>
        </p:spPr>
        <p:txBody>
          <a:bodyPr wrap="square" lIns="91440" tIns="45720" rIns="91440" bIns="45720" anchor="t">
            <a:spAutoFit/>
          </a:bodyPr>
          <a:lstStyle/>
          <a:p>
            <a:r>
              <a:rPr lang="en-GB" sz="1600" b="1"/>
              <a:t>Results:</a:t>
            </a:r>
          </a:p>
          <a:p>
            <a:pPr marL="285750" indent="-285750">
              <a:buFont typeface="Wingdings" panose="05000000000000000000" pitchFamily="2" charset="2"/>
              <a:buChar char="§"/>
            </a:pPr>
            <a:r>
              <a:rPr lang="en-GB" sz="1400">
                <a:solidFill>
                  <a:srgbClr val="FF0000"/>
                </a:solidFill>
                <a:cs typeface="Calibri"/>
              </a:rPr>
              <a:t>After the data is balanced,  the results, such as the precision and recall for class 1 and for macro model improved,  but are not good. Also the results for class 0 was worse. The f1 score was a little worse either. </a:t>
            </a:r>
          </a:p>
          <a:p>
            <a:pPr marL="285750" indent="-285750">
              <a:buFont typeface="Wingdings" panose="05000000000000000000" pitchFamily="2" charset="2"/>
              <a:buChar char="§"/>
            </a:pPr>
            <a:r>
              <a:rPr lang="en-GB" sz="1400">
                <a:solidFill>
                  <a:srgbClr val="FF0000"/>
                </a:solidFill>
                <a:cs typeface="Calibri"/>
              </a:rPr>
              <a:t>The result were not good because Naïve Bayes just roughly calculate, and the formula does not fit good in our data. </a:t>
            </a:r>
          </a:p>
          <a:p>
            <a:pPr marL="285750" indent="-285750">
              <a:buFont typeface="Wingdings" panose="05000000000000000000" pitchFamily="2" charset="2"/>
              <a:buChar char="§"/>
            </a:pPr>
            <a:r>
              <a:rPr lang="en-GB" sz="1400">
                <a:solidFill>
                  <a:srgbClr val="FF0000"/>
                </a:solidFill>
                <a:cs typeface="Calibri"/>
              </a:rPr>
              <a:t>This model assumes that the features are independent and the data is normal distributed, which is not true. </a:t>
            </a:r>
            <a:endParaRPr lang="zh-CN" altLang="en-GB" sz="1400">
              <a:solidFill>
                <a:srgbClr val="FF0000"/>
              </a:solidFill>
              <a:ea typeface="等线"/>
              <a:cs typeface="Calibri"/>
            </a:endParaRPr>
          </a:p>
        </p:txBody>
      </p:sp>
      <p:pic>
        <p:nvPicPr>
          <p:cNvPr id="12" name="图片 12">
            <a:extLst>
              <a:ext uri="{FF2B5EF4-FFF2-40B4-BE49-F238E27FC236}">
                <a16:creationId xmlns:a16="http://schemas.microsoft.com/office/drawing/2014/main" id="{91B96310-1212-46A4-9328-D31F0870FE39}"/>
              </a:ext>
            </a:extLst>
          </p:cNvPr>
          <p:cNvPicPr>
            <a:picLocks noChangeAspect="1"/>
          </p:cNvPicPr>
          <p:nvPr/>
        </p:nvPicPr>
        <p:blipFill rotWithShape="1">
          <a:blip r:embed="rId6"/>
          <a:srcRect b="6507"/>
          <a:stretch/>
        </p:blipFill>
        <p:spPr>
          <a:xfrm>
            <a:off x="8205354" y="2714130"/>
            <a:ext cx="3413195" cy="1279680"/>
          </a:xfrm>
          <a:prstGeom prst="rect">
            <a:avLst/>
          </a:prstGeom>
        </p:spPr>
      </p:pic>
      <p:sp>
        <p:nvSpPr>
          <p:cNvPr id="5" name="Rectangle 4">
            <a:extLst>
              <a:ext uri="{FF2B5EF4-FFF2-40B4-BE49-F238E27FC236}">
                <a16:creationId xmlns:a16="http://schemas.microsoft.com/office/drawing/2014/main" id="{684295C9-7090-4D64-9FD6-9FD858CA5765}"/>
              </a:ext>
            </a:extLst>
          </p:cNvPr>
          <p:cNvSpPr/>
          <p:nvPr/>
        </p:nvSpPr>
        <p:spPr>
          <a:xfrm>
            <a:off x="9186087" y="5193011"/>
            <a:ext cx="1451728"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47C4DB5-DFB2-48DA-827F-ADA723DF84EF}"/>
              </a:ext>
            </a:extLst>
          </p:cNvPr>
          <p:cNvSpPr/>
          <p:nvPr/>
        </p:nvSpPr>
        <p:spPr>
          <a:xfrm>
            <a:off x="9103700" y="5873597"/>
            <a:ext cx="1451728"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E9AF25C-3F6C-43FD-ACBA-7F1B08D82D32}"/>
              </a:ext>
            </a:extLst>
          </p:cNvPr>
          <p:cNvSpPr/>
          <p:nvPr/>
        </p:nvSpPr>
        <p:spPr>
          <a:xfrm>
            <a:off x="1077951" y="5324986"/>
            <a:ext cx="1451728"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2B9E7A94-53B3-4BAC-A673-A9B7939C3284}"/>
              </a:ext>
            </a:extLst>
          </p:cNvPr>
          <p:cNvSpPr/>
          <p:nvPr/>
        </p:nvSpPr>
        <p:spPr>
          <a:xfrm>
            <a:off x="1032467" y="6002558"/>
            <a:ext cx="1451728" cy="2639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lide Number Placeholder 12">
            <a:extLst>
              <a:ext uri="{FF2B5EF4-FFF2-40B4-BE49-F238E27FC236}">
                <a16:creationId xmlns:a16="http://schemas.microsoft.com/office/drawing/2014/main" id="{085311B2-2646-4FF8-BAF5-3B5B875D8D98}"/>
              </a:ext>
            </a:extLst>
          </p:cNvPr>
          <p:cNvSpPr>
            <a:spLocks noGrp="1"/>
          </p:cNvSpPr>
          <p:nvPr>
            <p:ph type="sldNum" sz="quarter" idx="12"/>
          </p:nvPr>
        </p:nvSpPr>
        <p:spPr/>
        <p:txBody>
          <a:bodyPr/>
          <a:lstStyle/>
          <a:p>
            <a:fld id="{1A7587A4-45F4-4724-9847-38E67E90ECC5}" type="slidenum">
              <a:rPr lang="en-GB" smtClean="0"/>
              <a:t>21</a:t>
            </a:fld>
            <a:endParaRPr lang="en-GB"/>
          </a:p>
        </p:txBody>
      </p:sp>
    </p:spTree>
    <p:extLst>
      <p:ext uri="{BB962C8B-B14F-4D97-AF65-F5344CB8AC3E}">
        <p14:creationId xmlns:p14="http://schemas.microsoft.com/office/powerpoint/2010/main" val="1664551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Naive Bayes</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CDC9AF94-5351-45C6-A01C-EAD6820D63D4}"/>
              </a:ext>
            </a:extLst>
          </p:cNvPr>
          <p:cNvSpPr txBox="1"/>
          <p:nvPr/>
        </p:nvSpPr>
        <p:spPr>
          <a:xfrm>
            <a:off x="4064619" y="3311912"/>
            <a:ext cx="6181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a:ea typeface="等线"/>
              <a:cs typeface="Calibri"/>
            </a:endParaRPr>
          </a:p>
        </p:txBody>
      </p:sp>
      <p:sp>
        <p:nvSpPr>
          <p:cNvPr id="6" name="文本框 5">
            <a:extLst>
              <a:ext uri="{FF2B5EF4-FFF2-40B4-BE49-F238E27FC236}">
                <a16:creationId xmlns:a16="http://schemas.microsoft.com/office/drawing/2014/main" id="{07A7C8C9-77B4-42B3-950D-923AFB25BFBF}"/>
              </a:ext>
            </a:extLst>
          </p:cNvPr>
          <p:cNvSpPr txBox="1"/>
          <p:nvPr/>
        </p:nvSpPr>
        <p:spPr>
          <a:xfrm>
            <a:off x="704261" y="21818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Data imbalanced</a:t>
            </a:r>
            <a:endParaRPr lang="zh-CN" altLang="en-US"/>
          </a:p>
        </p:txBody>
      </p:sp>
      <p:sp>
        <p:nvSpPr>
          <p:cNvPr id="9" name="文本框 8">
            <a:extLst>
              <a:ext uri="{FF2B5EF4-FFF2-40B4-BE49-F238E27FC236}">
                <a16:creationId xmlns:a16="http://schemas.microsoft.com/office/drawing/2014/main" id="{2D821F63-4A31-437A-81A0-88E1B791E95E}"/>
              </a:ext>
            </a:extLst>
          </p:cNvPr>
          <p:cNvSpPr txBox="1"/>
          <p:nvPr/>
        </p:nvSpPr>
        <p:spPr>
          <a:xfrm>
            <a:off x="7850126" y="218183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等线"/>
              </a:rPr>
              <a:t>Data balanced</a:t>
            </a:r>
            <a:endParaRPr lang="zh-CN" altLang="en-US"/>
          </a:p>
        </p:txBody>
      </p:sp>
      <p:pic>
        <p:nvPicPr>
          <p:cNvPr id="12" name="图片 12" descr="表格&#10;&#10;已自动生成说明">
            <a:extLst>
              <a:ext uri="{FF2B5EF4-FFF2-40B4-BE49-F238E27FC236}">
                <a16:creationId xmlns:a16="http://schemas.microsoft.com/office/drawing/2014/main" id="{B42F1C4B-9A88-4F0A-B7E7-3297FBC945E2}"/>
              </a:ext>
            </a:extLst>
          </p:cNvPr>
          <p:cNvPicPr>
            <a:picLocks noChangeAspect="1"/>
          </p:cNvPicPr>
          <p:nvPr/>
        </p:nvPicPr>
        <p:blipFill>
          <a:blip r:embed="rId2"/>
          <a:stretch>
            <a:fillRect/>
          </a:stretch>
        </p:blipFill>
        <p:spPr>
          <a:xfrm>
            <a:off x="7918089" y="2604469"/>
            <a:ext cx="3250707" cy="1429092"/>
          </a:xfrm>
          <a:prstGeom prst="rect">
            <a:avLst/>
          </a:prstGeom>
        </p:spPr>
      </p:pic>
      <p:pic>
        <p:nvPicPr>
          <p:cNvPr id="13" name="图片 13" descr="图形用户界面, 文本, 应用程序&#10;&#10;已自动生成说明">
            <a:extLst>
              <a:ext uri="{FF2B5EF4-FFF2-40B4-BE49-F238E27FC236}">
                <a16:creationId xmlns:a16="http://schemas.microsoft.com/office/drawing/2014/main" id="{235505DE-11B4-47BC-9066-72AE53E4097D}"/>
              </a:ext>
            </a:extLst>
          </p:cNvPr>
          <p:cNvPicPr>
            <a:picLocks noChangeAspect="1"/>
          </p:cNvPicPr>
          <p:nvPr/>
        </p:nvPicPr>
        <p:blipFill rotWithShape="1">
          <a:blip r:embed="rId3"/>
          <a:srcRect t="4464"/>
          <a:stretch/>
        </p:blipFill>
        <p:spPr>
          <a:xfrm>
            <a:off x="704261" y="2604469"/>
            <a:ext cx="3230220" cy="1429092"/>
          </a:xfrm>
          <a:prstGeom prst="rect">
            <a:avLst/>
          </a:prstGeom>
        </p:spPr>
      </p:pic>
      <p:pic>
        <p:nvPicPr>
          <p:cNvPr id="11" name="图片 13" descr="图表, 折线图&#10;&#10;已自动生成说明">
            <a:extLst>
              <a:ext uri="{FF2B5EF4-FFF2-40B4-BE49-F238E27FC236}">
                <a16:creationId xmlns:a16="http://schemas.microsoft.com/office/drawing/2014/main" id="{85FDE8FE-4164-4F63-85C1-A5206C5A7830}"/>
              </a:ext>
            </a:extLst>
          </p:cNvPr>
          <p:cNvPicPr>
            <a:picLocks noChangeAspect="1"/>
          </p:cNvPicPr>
          <p:nvPr/>
        </p:nvPicPr>
        <p:blipFill>
          <a:blip r:embed="rId4"/>
          <a:stretch>
            <a:fillRect/>
          </a:stretch>
        </p:blipFill>
        <p:spPr>
          <a:xfrm>
            <a:off x="226742" y="4180052"/>
            <a:ext cx="4256891" cy="2556000"/>
          </a:xfrm>
          <a:prstGeom prst="rect">
            <a:avLst/>
          </a:prstGeom>
        </p:spPr>
      </p:pic>
      <p:sp>
        <p:nvSpPr>
          <p:cNvPr id="15" name="TextBox 16">
            <a:extLst>
              <a:ext uri="{FF2B5EF4-FFF2-40B4-BE49-F238E27FC236}">
                <a16:creationId xmlns:a16="http://schemas.microsoft.com/office/drawing/2014/main" id="{41C648FF-5C85-42CC-B06B-C66DBD207F79}"/>
              </a:ext>
            </a:extLst>
          </p:cNvPr>
          <p:cNvSpPr txBox="1"/>
          <p:nvPr/>
        </p:nvSpPr>
        <p:spPr>
          <a:xfrm>
            <a:off x="4456414" y="2462271"/>
            <a:ext cx="2875536" cy="1446550"/>
          </a:xfrm>
          <a:custGeom>
            <a:avLst/>
            <a:gdLst>
              <a:gd name="connsiteX0" fmla="*/ 0 w 2875536"/>
              <a:gd name="connsiteY0" fmla="*/ 0 h 1446550"/>
              <a:gd name="connsiteX1" fmla="*/ 603863 w 2875536"/>
              <a:gd name="connsiteY1" fmla="*/ 0 h 1446550"/>
              <a:gd name="connsiteX2" fmla="*/ 1236480 w 2875536"/>
              <a:gd name="connsiteY2" fmla="*/ 0 h 1446550"/>
              <a:gd name="connsiteX3" fmla="*/ 1725322 w 2875536"/>
              <a:gd name="connsiteY3" fmla="*/ 0 h 1446550"/>
              <a:gd name="connsiteX4" fmla="*/ 2214163 w 2875536"/>
              <a:gd name="connsiteY4" fmla="*/ 0 h 1446550"/>
              <a:gd name="connsiteX5" fmla="*/ 2875536 w 2875536"/>
              <a:gd name="connsiteY5" fmla="*/ 0 h 1446550"/>
              <a:gd name="connsiteX6" fmla="*/ 2875536 w 2875536"/>
              <a:gd name="connsiteY6" fmla="*/ 496649 h 1446550"/>
              <a:gd name="connsiteX7" fmla="*/ 2875536 w 2875536"/>
              <a:gd name="connsiteY7" fmla="*/ 993298 h 1446550"/>
              <a:gd name="connsiteX8" fmla="*/ 2875536 w 2875536"/>
              <a:gd name="connsiteY8" fmla="*/ 1446550 h 1446550"/>
              <a:gd name="connsiteX9" fmla="*/ 2300429 w 2875536"/>
              <a:gd name="connsiteY9" fmla="*/ 1446550 h 1446550"/>
              <a:gd name="connsiteX10" fmla="*/ 1667811 w 2875536"/>
              <a:gd name="connsiteY10" fmla="*/ 1446550 h 1446550"/>
              <a:gd name="connsiteX11" fmla="*/ 1178970 w 2875536"/>
              <a:gd name="connsiteY11" fmla="*/ 1446550 h 1446550"/>
              <a:gd name="connsiteX12" fmla="*/ 661373 w 2875536"/>
              <a:gd name="connsiteY12" fmla="*/ 1446550 h 1446550"/>
              <a:gd name="connsiteX13" fmla="*/ 0 w 2875536"/>
              <a:gd name="connsiteY13" fmla="*/ 1446550 h 1446550"/>
              <a:gd name="connsiteX14" fmla="*/ 0 w 2875536"/>
              <a:gd name="connsiteY14" fmla="*/ 1007763 h 1446550"/>
              <a:gd name="connsiteX15" fmla="*/ 0 w 2875536"/>
              <a:gd name="connsiteY15" fmla="*/ 525580 h 1446550"/>
              <a:gd name="connsiteX16" fmla="*/ 0 w 2875536"/>
              <a:gd name="connsiteY16" fmla="*/ 0 h 144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75536" h="1446550" fill="none" extrusionOk="0">
                <a:moveTo>
                  <a:pt x="0" y="0"/>
                </a:moveTo>
                <a:cubicBezTo>
                  <a:pt x="207315" y="-10093"/>
                  <a:pt x="359608" y="-3628"/>
                  <a:pt x="603863" y="0"/>
                </a:cubicBezTo>
                <a:cubicBezTo>
                  <a:pt x="848118" y="3628"/>
                  <a:pt x="967562" y="23416"/>
                  <a:pt x="1236480" y="0"/>
                </a:cubicBezTo>
                <a:cubicBezTo>
                  <a:pt x="1505398" y="-23416"/>
                  <a:pt x="1586692" y="22616"/>
                  <a:pt x="1725322" y="0"/>
                </a:cubicBezTo>
                <a:cubicBezTo>
                  <a:pt x="1863952" y="-22616"/>
                  <a:pt x="1981581" y="-263"/>
                  <a:pt x="2214163" y="0"/>
                </a:cubicBezTo>
                <a:cubicBezTo>
                  <a:pt x="2446745" y="263"/>
                  <a:pt x="2713469" y="-10295"/>
                  <a:pt x="2875536" y="0"/>
                </a:cubicBezTo>
                <a:cubicBezTo>
                  <a:pt x="2851991" y="124931"/>
                  <a:pt x="2851271" y="360742"/>
                  <a:pt x="2875536" y="496649"/>
                </a:cubicBezTo>
                <a:cubicBezTo>
                  <a:pt x="2899801" y="632556"/>
                  <a:pt x="2887999" y="790920"/>
                  <a:pt x="2875536" y="993298"/>
                </a:cubicBezTo>
                <a:cubicBezTo>
                  <a:pt x="2863073" y="1195676"/>
                  <a:pt x="2860765" y="1256765"/>
                  <a:pt x="2875536" y="1446550"/>
                </a:cubicBezTo>
                <a:cubicBezTo>
                  <a:pt x="2620053" y="1448182"/>
                  <a:pt x="2497121" y="1425589"/>
                  <a:pt x="2300429" y="1446550"/>
                </a:cubicBezTo>
                <a:cubicBezTo>
                  <a:pt x="2103737" y="1467511"/>
                  <a:pt x="1906660" y="1474050"/>
                  <a:pt x="1667811" y="1446550"/>
                </a:cubicBezTo>
                <a:cubicBezTo>
                  <a:pt x="1428962" y="1419050"/>
                  <a:pt x="1278840" y="1445644"/>
                  <a:pt x="1178970" y="1446550"/>
                </a:cubicBezTo>
                <a:cubicBezTo>
                  <a:pt x="1079100" y="1447456"/>
                  <a:pt x="905295" y="1456378"/>
                  <a:pt x="661373" y="1446550"/>
                </a:cubicBezTo>
                <a:cubicBezTo>
                  <a:pt x="417451" y="1436722"/>
                  <a:pt x="151332" y="1421262"/>
                  <a:pt x="0" y="1446550"/>
                </a:cubicBezTo>
                <a:cubicBezTo>
                  <a:pt x="-10421" y="1245018"/>
                  <a:pt x="16387" y="1183635"/>
                  <a:pt x="0" y="1007763"/>
                </a:cubicBezTo>
                <a:cubicBezTo>
                  <a:pt x="-16387" y="831891"/>
                  <a:pt x="18813" y="628390"/>
                  <a:pt x="0" y="525580"/>
                </a:cubicBezTo>
                <a:cubicBezTo>
                  <a:pt x="-18813" y="422770"/>
                  <a:pt x="7505" y="193567"/>
                  <a:pt x="0" y="0"/>
                </a:cubicBezTo>
                <a:close/>
              </a:path>
              <a:path w="2875536" h="1446550" stroke="0" extrusionOk="0">
                <a:moveTo>
                  <a:pt x="0" y="0"/>
                </a:moveTo>
                <a:cubicBezTo>
                  <a:pt x="153611" y="31465"/>
                  <a:pt x="340855" y="28478"/>
                  <a:pt x="632618" y="0"/>
                </a:cubicBezTo>
                <a:cubicBezTo>
                  <a:pt x="924381" y="-28478"/>
                  <a:pt x="950028" y="-15670"/>
                  <a:pt x="1178970" y="0"/>
                </a:cubicBezTo>
                <a:cubicBezTo>
                  <a:pt x="1407912" y="15670"/>
                  <a:pt x="1423849" y="-17406"/>
                  <a:pt x="1667811" y="0"/>
                </a:cubicBezTo>
                <a:cubicBezTo>
                  <a:pt x="1911773" y="17406"/>
                  <a:pt x="1927652" y="16590"/>
                  <a:pt x="2185407" y="0"/>
                </a:cubicBezTo>
                <a:cubicBezTo>
                  <a:pt x="2443162" y="-16590"/>
                  <a:pt x="2564080" y="-7757"/>
                  <a:pt x="2875536" y="0"/>
                </a:cubicBezTo>
                <a:cubicBezTo>
                  <a:pt x="2864303" y="251925"/>
                  <a:pt x="2899846" y="272070"/>
                  <a:pt x="2875536" y="511114"/>
                </a:cubicBezTo>
                <a:cubicBezTo>
                  <a:pt x="2851226" y="750158"/>
                  <a:pt x="2885658" y="778935"/>
                  <a:pt x="2875536" y="949901"/>
                </a:cubicBezTo>
                <a:cubicBezTo>
                  <a:pt x="2865414" y="1120867"/>
                  <a:pt x="2865878" y="1297936"/>
                  <a:pt x="2875536" y="1446550"/>
                </a:cubicBezTo>
                <a:cubicBezTo>
                  <a:pt x="2615018" y="1471511"/>
                  <a:pt x="2452506" y="1448142"/>
                  <a:pt x="2300429" y="1446550"/>
                </a:cubicBezTo>
                <a:cubicBezTo>
                  <a:pt x="2148352" y="1444958"/>
                  <a:pt x="2037946" y="1422375"/>
                  <a:pt x="1811588" y="1446550"/>
                </a:cubicBezTo>
                <a:cubicBezTo>
                  <a:pt x="1585230" y="1470725"/>
                  <a:pt x="1522468" y="1463089"/>
                  <a:pt x="1265236" y="1446550"/>
                </a:cubicBezTo>
                <a:cubicBezTo>
                  <a:pt x="1008004" y="1430011"/>
                  <a:pt x="865623" y="1461295"/>
                  <a:pt x="690129" y="1446550"/>
                </a:cubicBezTo>
                <a:cubicBezTo>
                  <a:pt x="514635" y="1431805"/>
                  <a:pt x="157793" y="1458500"/>
                  <a:pt x="0" y="1446550"/>
                </a:cubicBezTo>
                <a:cubicBezTo>
                  <a:pt x="-11068" y="1249852"/>
                  <a:pt x="10259" y="1088925"/>
                  <a:pt x="0" y="993298"/>
                </a:cubicBezTo>
                <a:cubicBezTo>
                  <a:pt x="-10259" y="897671"/>
                  <a:pt x="2597" y="748868"/>
                  <a:pt x="0" y="540045"/>
                </a:cubicBezTo>
                <a:cubicBezTo>
                  <a:pt x="-2597" y="331222"/>
                  <a:pt x="-23312" y="163901"/>
                  <a:pt x="0" y="0"/>
                </a:cubicBezTo>
                <a:close/>
              </a:path>
            </a:pathLst>
          </a:custGeom>
          <a:solidFill>
            <a:schemeClr val="bg1"/>
          </a:solidFill>
          <a:ln>
            <a:solidFill>
              <a:srgbClr val="FF0000"/>
            </a:solidFill>
            <a:extLst>
              <a:ext uri="{C807C97D-BFC1-408E-A445-0C87EB9F89A2}">
                <ask:lineSketchStyleProps xmlns:ask="http://schemas.microsoft.com/office/drawing/2018/sketchyshapes" sd="2744380158">
                  <a:prstGeom prst="rect">
                    <a:avLst/>
                  </a:prstGeom>
                  <ask:type>
                    <ask:lineSketchFreehand/>
                  </ask:type>
                </ask:lineSketchStyleProps>
              </a:ext>
            </a:extLst>
          </a:ln>
        </p:spPr>
        <p:txBody>
          <a:bodyPr wrap="square" lIns="91440" tIns="45720" rIns="91440" bIns="45720" anchor="t">
            <a:spAutoFit/>
          </a:bodyPr>
          <a:lstStyle/>
          <a:p>
            <a:r>
              <a:rPr lang="en-GB" sz="1600" b="1"/>
              <a:t>Results:</a:t>
            </a:r>
          </a:p>
          <a:p>
            <a:endParaRPr lang="en-GB" sz="1600">
              <a:solidFill>
                <a:srgbClr val="FF0000"/>
              </a:solidFill>
            </a:endParaRPr>
          </a:p>
          <a:p>
            <a:r>
              <a:rPr lang="en-GB" sz="1400">
                <a:solidFill>
                  <a:srgbClr val="FF0000"/>
                </a:solidFill>
                <a:cs typeface="Calibri"/>
              </a:rPr>
              <a:t>Naïve bayes is not suitable for our case, the accuracy is somewhat improved with the data balanced, but the result is still not good. </a:t>
            </a:r>
          </a:p>
        </p:txBody>
      </p:sp>
      <p:pic>
        <p:nvPicPr>
          <p:cNvPr id="3" name="图片 4" descr="图表, 折线图&#10;&#10;已自动生成说明">
            <a:extLst>
              <a:ext uri="{FF2B5EF4-FFF2-40B4-BE49-F238E27FC236}">
                <a16:creationId xmlns:a16="http://schemas.microsoft.com/office/drawing/2014/main" id="{B26E5815-70DC-4E39-A24A-6C6E20C4E345}"/>
              </a:ext>
            </a:extLst>
          </p:cNvPr>
          <p:cNvPicPr>
            <a:picLocks noChangeAspect="1"/>
          </p:cNvPicPr>
          <p:nvPr/>
        </p:nvPicPr>
        <p:blipFill>
          <a:blip r:embed="rId5"/>
          <a:stretch>
            <a:fillRect/>
          </a:stretch>
        </p:blipFill>
        <p:spPr>
          <a:xfrm>
            <a:off x="7443356" y="4180052"/>
            <a:ext cx="4055485" cy="2556000"/>
          </a:xfrm>
          <a:prstGeom prst="rect">
            <a:avLst/>
          </a:prstGeom>
        </p:spPr>
      </p:pic>
      <p:sp>
        <p:nvSpPr>
          <p:cNvPr id="5" name="Slide Number Placeholder 4">
            <a:extLst>
              <a:ext uri="{FF2B5EF4-FFF2-40B4-BE49-F238E27FC236}">
                <a16:creationId xmlns:a16="http://schemas.microsoft.com/office/drawing/2014/main" id="{2803F8DC-24A2-4EDD-A427-866FFF91A3D8}"/>
              </a:ext>
            </a:extLst>
          </p:cNvPr>
          <p:cNvSpPr>
            <a:spLocks noGrp="1"/>
          </p:cNvSpPr>
          <p:nvPr>
            <p:ph type="sldNum" sz="quarter" idx="12"/>
          </p:nvPr>
        </p:nvSpPr>
        <p:spPr/>
        <p:txBody>
          <a:bodyPr/>
          <a:lstStyle/>
          <a:p>
            <a:fld id="{1A7587A4-45F4-4724-9847-38E67E90ECC5}" type="slidenum">
              <a:rPr lang="en-GB" smtClean="0"/>
              <a:t>22</a:t>
            </a:fld>
            <a:endParaRPr lang="en-GB"/>
          </a:p>
        </p:txBody>
      </p:sp>
    </p:spTree>
    <p:extLst>
      <p:ext uri="{BB962C8B-B14F-4D97-AF65-F5344CB8AC3E}">
        <p14:creationId xmlns:p14="http://schemas.microsoft.com/office/powerpoint/2010/main" val="268659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2230078" y="433545"/>
            <a:ext cx="7772400" cy="930447"/>
          </a:xfrm>
        </p:spPr>
        <p:txBody>
          <a:bodyPr vert="horz" lIns="91440" tIns="45720" rIns="91440" bIns="45720" rtlCol="0" anchor="b">
            <a:normAutofit/>
          </a:bodyPr>
          <a:lstStyle/>
          <a:p>
            <a:pPr algn="ctr"/>
            <a:r>
              <a:rPr lang="en-US" sz="5400">
                <a:solidFill>
                  <a:srgbClr val="FFFFFF"/>
                </a:solidFill>
              </a:rPr>
              <a:t>Decision Tree</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2DA6A92-ABE2-4FCC-9EA3-A02152DE4C2F}"/>
              </a:ext>
            </a:extLst>
          </p:cNvPr>
          <p:cNvSpPr txBox="1"/>
          <p:nvPr/>
        </p:nvSpPr>
        <p:spPr>
          <a:xfrm>
            <a:off x="156717" y="2432752"/>
            <a:ext cx="6477347" cy="923330"/>
          </a:xfrm>
          <a:prstGeom prst="rect">
            <a:avLst/>
          </a:prstGeom>
          <a:noFill/>
        </p:spPr>
        <p:txBody>
          <a:bodyPr wrap="square" rtlCol="0">
            <a:spAutoFit/>
          </a:bodyPr>
          <a:lstStyle/>
          <a:p>
            <a:r>
              <a:rPr lang="en-US"/>
              <a:t>A kind of Supervised machine learning algorithm which works by learning a hierarchy set of if-then-else decision rules using ENTROPY, GINI index and Gain Ratio</a:t>
            </a:r>
          </a:p>
        </p:txBody>
      </p:sp>
      <p:pic>
        <p:nvPicPr>
          <p:cNvPr id="6" name="Picture 5">
            <a:extLst>
              <a:ext uri="{FF2B5EF4-FFF2-40B4-BE49-F238E27FC236}">
                <a16:creationId xmlns:a16="http://schemas.microsoft.com/office/drawing/2014/main" id="{FA5D6B8A-EF0C-40AB-BDDE-16036D467A84}"/>
              </a:ext>
            </a:extLst>
          </p:cNvPr>
          <p:cNvPicPr>
            <a:picLocks noChangeAspect="1"/>
          </p:cNvPicPr>
          <p:nvPr/>
        </p:nvPicPr>
        <p:blipFill>
          <a:blip r:embed="rId3"/>
          <a:stretch>
            <a:fillRect/>
          </a:stretch>
        </p:blipFill>
        <p:spPr>
          <a:xfrm>
            <a:off x="5958166" y="3206966"/>
            <a:ext cx="5467350" cy="2028825"/>
          </a:xfrm>
          <a:prstGeom prst="rect">
            <a:avLst/>
          </a:prstGeom>
        </p:spPr>
      </p:pic>
      <p:pic>
        <p:nvPicPr>
          <p:cNvPr id="10" name="Picture 9">
            <a:extLst>
              <a:ext uri="{FF2B5EF4-FFF2-40B4-BE49-F238E27FC236}">
                <a16:creationId xmlns:a16="http://schemas.microsoft.com/office/drawing/2014/main" id="{B89E7B80-2E19-4F2E-93EF-177BA639A986}"/>
              </a:ext>
            </a:extLst>
          </p:cNvPr>
          <p:cNvPicPr>
            <a:picLocks noChangeAspect="1"/>
          </p:cNvPicPr>
          <p:nvPr/>
        </p:nvPicPr>
        <p:blipFill>
          <a:blip r:embed="rId4"/>
          <a:stretch>
            <a:fillRect/>
          </a:stretch>
        </p:blipFill>
        <p:spPr>
          <a:xfrm>
            <a:off x="396882" y="3633082"/>
            <a:ext cx="4809600" cy="2791374"/>
          </a:xfrm>
          <a:prstGeom prst="rect">
            <a:avLst/>
          </a:prstGeom>
        </p:spPr>
      </p:pic>
      <p:sp>
        <p:nvSpPr>
          <p:cNvPr id="4" name="Slide Number Placeholder 3">
            <a:extLst>
              <a:ext uri="{FF2B5EF4-FFF2-40B4-BE49-F238E27FC236}">
                <a16:creationId xmlns:a16="http://schemas.microsoft.com/office/drawing/2014/main" id="{D075BCDE-89B8-4A10-BDD6-A8819B467B44}"/>
              </a:ext>
            </a:extLst>
          </p:cNvPr>
          <p:cNvSpPr>
            <a:spLocks noGrp="1"/>
          </p:cNvSpPr>
          <p:nvPr>
            <p:ph type="sldNum" sz="quarter" idx="12"/>
          </p:nvPr>
        </p:nvSpPr>
        <p:spPr/>
        <p:txBody>
          <a:bodyPr/>
          <a:lstStyle/>
          <a:p>
            <a:fld id="{1A7587A4-45F4-4724-9847-38E67E90ECC5}" type="slidenum">
              <a:rPr lang="en-GB" smtClean="0"/>
              <a:t>23</a:t>
            </a:fld>
            <a:endParaRPr lang="en-GB"/>
          </a:p>
        </p:txBody>
      </p:sp>
    </p:spTree>
    <p:extLst>
      <p:ext uri="{BB962C8B-B14F-4D97-AF65-F5344CB8AC3E}">
        <p14:creationId xmlns:p14="http://schemas.microsoft.com/office/powerpoint/2010/main" val="406031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C91C7-A5C3-421C-A7FE-63292407BA73}"/>
              </a:ext>
            </a:extLst>
          </p:cNvPr>
          <p:cNvSpPr>
            <a:spLocks noGrp="1"/>
          </p:cNvSpPr>
          <p:nvPr>
            <p:ph type="title"/>
          </p:nvPr>
        </p:nvSpPr>
        <p:spPr/>
        <p:txBody>
          <a:bodyPr>
            <a:normAutofit/>
          </a:bodyPr>
          <a:lstStyle/>
          <a:p>
            <a:r>
              <a:rPr lang="en-GB" sz="4000">
                <a:latin typeface="NimbusRomNo9L-Regu"/>
              </a:rPr>
              <a:t>STRATEGIES TO HANDLE IMBALANCE</a:t>
            </a:r>
            <a:endParaRPr lang="en-GB" sz="4000"/>
          </a:p>
        </p:txBody>
      </p:sp>
      <p:sp>
        <p:nvSpPr>
          <p:cNvPr id="3" name="Content Placeholder 2">
            <a:extLst>
              <a:ext uri="{FF2B5EF4-FFF2-40B4-BE49-F238E27FC236}">
                <a16:creationId xmlns:a16="http://schemas.microsoft.com/office/drawing/2014/main" id="{DF1885C4-57F3-45A3-8C61-CD48BCFBFF95}"/>
              </a:ext>
            </a:extLst>
          </p:cNvPr>
          <p:cNvSpPr>
            <a:spLocks noGrp="1"/>
          </p:cNvSpPr>
          <p:nvPr>
            <p:ph idx="1"/>
          </p:nvPr>
        </p:nvSpPr>
        <p:spPr>
          <a:xfrm>
            <a:off x="838200" y="1343819"/>
            <a:ext cx="4816876" cy="3673951"/>
          </a:xfrm>
        </p:spPr>
        <p:txBody>
          <a:bodyPr>
            <a:normAutofit/>
          </a:bodyPr>
          <a:lstStyle/>
          <a:p>
            <a:pPr marL="0" indent="0">
              <a:buNone/>
            </a:pPr>
            <a:r>
              <a:rPr lang="en-GB" sz="2400"/>
              <a:t>The use of ensemble methods. </a:t>
            </a:r>
          </a:p>
          <a:p>
            <a:pPr>
              <a:buFontTx/>
              <a:buChar char="-"/>
            </a:pPr>
            <a:r>
              <a:rPr lang="en-GB" sz="2400"/>
              <a:t>Averaging methods </a:t>
            </a:r>
            <a:r>
              <a:rPr lang="en-GB" sz="2400" err="1"/>
              <a:t>eg</a:t>
            </a:r>
            <a:r>
              <a:rPr lang="en-GB" sz="2400"/>
              <a:t>:- </a:t>
            </a:r>
            <a:r>
              <a:rPr lang="en-US" sz="2400"/>
              <a:t>Bagging methods, Forests of randomized trees, </a:t>
            </a:r>
            <a:r>
              <a:rPr lang="en-US" sz="2400" err="1"/>
              <a:t>etc</a:t>
            </a:r>
            <a:endParaRPr lang="en-US" sz="2400"/>
          </a:p>
          <a:p>
            <a:pPr>
              <a:buFontTx/>
              <a:buChar char="-"/>
            </a:pPr>
            <a:r>
              <a:rPr lang="en-US" sz="2400"/>
              <a:t>Boosting methods </a:t>
            </a:r>
            <a:r>
              <a:rPr lang="en-US" sz="2400" err="1"/>
              <a:t>eg</a:t>
            </a:r>
            <a:r>
              <a:rPr lang="en-US" sz="2400"/>
              <a:t>:- AdaBoost, Gradient Tree Boosting </a:t>
            </a:r>
            <a:r>
              <a:rPr lang="en-US" sz="2400" err="1"/>
              <a:t>etc</a:t>
            </a:r>
            <a:endParaRPr lang="en-GB" sz="2400"/>
          </a:p>
        </p:txBody>
      </p:sp>
      <p:sp>
        <p:nvSpPr>
          <p:cNvPr id="4" name="Content Placeholder 2">
            <a:extLst>
              <a:ext uri="{FF2B5EF4-FFF2-40B4-BE49-F238E27FC236}">
                <a16:creationId xmlns:a16="http://schemas.microsoft.com/office/drawing/2014/main" id="{9801BF71-8B05-4FCF-8187-EEED423C53B0}"/>
              </a:ext>
            </a:extLst>
          </p:cNvPr>
          <p:cNvSpPr txBox="1">
            <a:spLocks/>
          </p:cNvSpPr>
          <p:nvPr/>
        </p:nvSpPr>
        <p:spPr>
          <a:xfrm>
            <a:off x="6870133" y="1345295"/>
            <a:ext cx="4816876" cy="4833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Also anomalies can be dealt with using Parameterised strategies like </a:t>
            </a:r>
          </a:p>
          <a:p>
            <a:r>
              <a:rPr lang="en-GB"/>
              <a:t>SMOTE</a:t>
            </a:r>
          </a:p>
          <a:p>
            <a:r>
              <a:rPr lang="en-GB"/>
              <a:t>Under &amp; Over sampling, </a:t>
            </a:r>
          </a:p>
          <a:p>
            <a:r>
              <a:rPr lang="en-GB"/>
              <a:t>Class balancers(WEKA) </a:t>
            </a:r>
          </a:p>
          <a:p>
            <a:r>
              <a:rPr lang="en-GB"/>
              <a:t>Class &amp; Sample weighting</a:t>
            </a:r>
          </a:p>
        </p:txBody>
      </p:sp>
      <p:pic>
        <p:nvPicPr>
          <p:cNvPr id="5" name="Picture 2" descr="Ensemble Learning: Bagging &amp; Boosting | by Fernando López | Towards Data  Science">
            <a:extLst>
              <a:ext uri="{FF2B5EF4-FFF2-40B4-BE49-F238E27FC236}">
                <a16:creationId xmlns:a16="http://schemas.microsoft.com/office/drawing/2014/main" id="{8095A630-7167-4574-85D0-95C2736AC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54" y="4108530"/>
            <a:ext cx="5563968" cy="23238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8004D1F-6FDC-4734-82C7-8915064DE4D8}"/>
              </a:ext>
            </a:extLst>
          </p:cNvPr>
          <p:cNvSpPr>
            <a:spLocks noGrp="1"/>
          </p:cNvSpPr>
          <p:nvPr>
            <p:ph type="sldNum" sz="quarter" idx="12"/>
          </p:nvPr>
        </p:nvSpPr>
        <p:spPr/>
        <p:txBody>
          <a:bodyPr/>
          <a:lstStyle/>
          <a:p>
            <a:fld id="{1A7587A4-45F4-4724-9847-38E67E90ECC5}" type="slidenum">
              <a:rPr lang="en-GB" smtClean="0"/>
              <a:t>24</a:t>
            </a:fld>
            <a:endParaRPr lang="en-GB"/>
          </a:p>
        </p:txBody>
      </p:sp>
    </p:spTree>
    <p:extLst>
      <p:ext uri="{BB962C8B-B14F-4D97-AF65-F5344CB8AC3E}">
        <p14:creationId xmlns:p14="http://schemas.microsoft.com/office/powerpoint/2010/main" val="388288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Evaluation of the algorithm</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176A6FD6-32F1-4EB8-B224-3D0C061FF7EA}"/>
                  </a:ext>
                </a:extLst>
              </p14:cNvPr>
              <p14:cNvContentPartPr/>
              <p14:nvPr/>
            </p14:nvContentPartPr>
            <p14:xfrm>
              <a:off x="6084213" y="1467227"/>
              <a:ext cx="360" cy="360"/>
            </p14:xfrm>
          </p:contentPart>
        </mc:Choice>
        <mc:Fallback xmlns="">
          <p:pic>
            <p:nvPicPr>
              <p:cNvPr id="11" name="Ink 10">
                <a:extLst>
                  <a:ext uri="{FF2B5EF4-FFF2-40B4-BE49-F238E27FC236}">
                    <a16:creationId xmlns:a16="http://schemas.microsoft.com/office/drawing/2014/main" id="{176A6FD6-32F1-4EB8-B224-3D0C061FF7EA}"/>
                  </a:ext>
                </a:extLst>
              </p:cNvPr>
              <p:cNvPicPr/>
              <p:nvPr/>
            </p:nvPicPr>
            <p:blipFill>
              <a:blip r:embed="rId4"/>
              <a:stretch>
                <a:fillRect/>
              </a:stretch>
            </p:blipFill>
            <p:spPr>
              <a:xfrm>
                <a:off x="6075213" y="14582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A7946CAE-DA63-4ADE-9D18-F06BFEBC646A}"/>
                  </a:ext>
                </a:extLst>
              </p14:cNvPr>
              <p14:cNvContentPartPr/>
              <p14:nvPr/>
            </p14:nvContentPartPr>
            <p14:xfrm>
              <a:off x="6174933" y="3893987"/>
              <a:ext cx="360" cy="360"/>
            </p14:xfrm>
          </p:contentPart>
        </mc:Choice>
        <mc:Fallback xmlns="">
          <p:pic>
            <p:nvPicPr>
              <p:cNvPr id="12" name="Ink 11">
                <a:extLst>
                  <a:ext uri="{FF2B5EF4-FFF2-40B4-BE49-F238E27FC236}">
                    <a16:creationId xmlns:a16="http://schemas.microsoft.com/office/drawing/2014/main" id="{A7946CAE-DA63-4ADE-9D18-F06BFEBC646A}"/>
                  </a:ext>
                </a:extLst>
              </p:cNvPr>
              <p:cNvPicPr/>
              <p:nvPr/>
            </p:nvPicPr>
            <p:blipFill>
              <a:blip r:embed="rId4"/>
              <a:stretch>
                <a:fillRect/>
              </a:stretch>
            </p:blipFill>
            <p:spPr>
              <a:xfrm>
                <a:off x="6165933" y="3884987"/>
                <a:ext cx="18000" cy="18000"/>
              </a:xfrm>
              <a:prstGeom prst="rect">
                <a:avLst/>
              </a:prstGeom>
            </p:spPr>
          </p:pic>
        </mc:Fallback>
      </mc:AlternateContent>
      <p:cxnSp>
        <p:nvCxnSpPr>
          <p:cNvPr id="14" name="Straight Connector 13">
            <a:extLst>
              <a:ext uri="{FF2B5EF4-FFF2-40B4-BE49-F238E27FC236}">
                <a16:creationId xmlns:a16="http://schemas.microsoft.com/office/drawing/2014/main" id="{932A9E80-37DB-4AAC-A3B2-B2E30AE563B1}"/>
              </a:ext>
            </a:extLst>
          </p:cNvPr>
          <p:cNvCxnSpPr/>
          <p:nvPr/>
        </p:nvCxnSpPr>
        <p:spPr>
          <a:xfrm>
            <a:off x="6262536" y="2385107"/>
            <a:ext cx="0" cy="4316769"/>
          </a:xfrm>
          <a:prstGeom prst="line">
            <a:avLst/>
          </a:prstGeom>
        </p:spPr>
        <p:style>
          <a:lnRef idx="3">
            <a:schemeClr val="dk1"/>
          </a:lnRef>
          <a:fillRef idx="0">
            <a:schemeClr val="dk1"/>
          </a:fillRef>
          <a:effectRef idx="2">
            <a:schemeClr val="dk1"/>
          </a:effectRef>
          <a:fontRef idx="minor">
            <a:schemeClr val="tx1"/>
          </a:fontRef>
        </p:style>
      </p:cxnSp>
      <p:pic>
        <p:nvPicPr>
          <p:cNvPr id="16" name="Picture 15">
            <a:extLst>
              <a:ext uri="{FF2B5EF4-FFF2-40B4-BE49-F238E27FC236}">
                <a16:creationId xmlns:a16="http://schemas.microsoft.com/office/drawing/2014/main" id="{6DFC64A7-FF16-40B3-88C9-0FEA19769042}"/>
              </a:ext>
            </a:extLst>
          </p:cNvPr>
          <p:cNvPicPr>
            <a:picLocks noChangeAspect="1"/>
          </p:cNvPicPr>
          <p:nvPr/>
        </p:nvPicPr>
        <p:blipFill>
          <a:blip r:embed="rId6"/>
          <a:stretch>
            <a:fillRect/>
          </a:stretch>
        </p:blipFill>
        <p:spPr>
          <a:xfrm rot="16200000">
            <a:off x="-1368918" y="3690013"/>
            <a:ext cx="4536905" cy="1799069"/>
          </a:xfrm>
          <a:prstGeom prst="rect">
            <a:avLst/>
          </a:prstGeom>
          <a:ln w="3175">
            <a:solidFill>
              <a:schemeClr val="tx1"/>
            </a:solidFill>
          </a:ln>
        </p:spPr>
      </p:pic>
      <p:pic>
        <p:nvPicPr>
          <p:cNvPr id="18" name="Picture 17">
            <a:extLst>
              <a:ext uri="{FF2B5EF4-FFF2-40B4-BE49-F238E27FC236}">
                <a16:creationId xmlns:a16="http://schemas.microsoft.com/office/drawing/2014/main" id="{B745685C-0DCB-45E1-9C09-DA4BDDA8CE2D}"/>
              </a:ext>
            </a:extLst>
          </p:cNvPr>
          <p:cNvPicPr>
            <a:picLocks noChangeAspect="1"/>
          </p:cNvPicPr>
          <p:nvPr/>
        </p:nvPicPr>
        <p:blipFill>
          <a:blip r:embed="rId7"/>
          <a:stretch>
            <a:fillRect/>
          </a:stretch>
        </p:blipFill>
        <p:spPr>
          <a:xfrm>
            <a:off x="1990076" y="5348222"/>
            <a:ext cx="4094137" cy="1473202"/>
          </a:xfrm>
          <a:prstGeom prst="rect">
            <a:avLst/>
          </a:prstGeom>
          <a:ln w="3175">
            <a:solidFill>
              <a:schemeClr val="tx1"/>
            </a:solidFill>
          </a:ln>
        </p:spPr>
      </p:pic>
      <p:pic>
        <p:nvPicPr>
          <p:cNvPr id="20" name="Picture 19">
            <a:extLst>
              <a:ext uri="{FF2B5EF4-FFF2-40B4-BE49-F238E27FC236}">
                <a16:creationId xmlns:a16="http://schemas.microsoft.com/office/drawing/2014/main" id="{F9514C60-595C-4D15-8C65-B3E96F25385D}"/>
              </a:ext>
            </a:extLst>
          </p:cNvPr>
          <p:cNvPicPr>
            <a:picLocks noChangeAspect="1"/>
          </p:cNvPicPr>
          <p:nvPr/>
        </p:nvPicPr>
        <p:blipFill>
          <a:blip r:embed="rId8"/>
          <a:stretch>
            <a:fillRect/>
          </a:stretch>
        </p:blipFill>
        <p:spPr>
          <a:xfrm>
            <a:off x="6452950" y="5342352"/>
            <a:ext cx="4010026" cy="1473202"/>
          </a:xfrm>
          <a:prstGeom prst="rect">
            <a:avLst/>
          </a:prstGeom>
          <a:ln w="3175">
            <a:solidFill>
              <a:schemeClr val="tx1"/>
            </a:solidFill>
          </a:ln>
        </p:spPr>
      </p:pic>
      <p:pic>
        <p:nvPicPr>
          <p:cNvPr id="22" name="Picture 21">
            <a:extLst>
              <a:ext uri="{FF2B5EF4-FFF2-40B4-BE49-F238E27FC236}">
                <a16:creationId xmlns:a16="http://schemas.microsoft.com/office/drawing/2014/main" id="{F305BFA3-D05E-4956-BFE8-A0B7870670DA}"/>
              </a:ext>
            </a:extLst>
          </p:cNvPr>
          <p:cNvPicPr>
            <a:picLocks noChangeAspect="1"/>
          </p:cNvPicPr>
          <p:nvPr/>
        </p:nvPicPr>
        <p:blipFill>
          <a:blip r:embed="rId9"/>
          <a:stretch>
            <a:fillRect/>
          </a:stretch>
        </p:blipFill>
        <p:spPr>
          <a:xfrm rot="5400000">
            <a:off x="9090096" y="3750458"/>
            <a:ext cx="4594405" cy="1609393"/>
          </a:xfrm>
          <a:prstGeom prst="rect">
            <a:avLst/>
          </a:prstGeom>
          <a:ln w="3175">
            <a:solidFill>
              <a:schemeClr val="tx1"/>
            </a:solidFill>
          </a:ln>
        </p:spPr>
      </p:pic>
      <p:pic>
        <p:nvPicPr>
          <p:cNvPr id="24" name="Picture 23">
            <a:extLst>
              <a:ext uri="{FF2B5EF4-FFF2-40B4-BE49-F238E27FC236}">
                <a16:creationId xmlns:a16="http://schemas.microsoft.com/office/drawing/2014/main" id="{6568BB08-0EEF-4F8E-984C-FC3E99EB10F8}"/>
              </a:ext>
            </a:extLst>
          </p:cNvPr>
          <p:cNvPicPr>
            <a:picLocks noChangeAspect="1"/>
          </p:cNvPicPr>
          <p:nvPr/>
        </p:nvPicPr>
        <p:blipFill>
          <a:blip r:embed="rId10"/>
          <a:stretch>
            <a:fillRect/>
          </a:stretch>
        </p:blipFill>
        <p:spPr>
          <a:xfrm>
            <a:off x="1990076" y="2349776"/>
            <a:ext cx="4086225" cy="2809875"/>
          </a:xfrm>
          <a:prstGeom prst="rect">
            <a:avLst/>
          </a:prstGeom>
          <a:ln w="3175">
            <a:solidFill>
              <a:schemeClr val="tx1"/>
            </a:solidFill>
          </a:ln>
        </p:spPr>
      </p:pic>
      <p:pic>
        <p:nvPicPr>
          <p:cNvPr id="26" name="Picture 25">
            <a:extLst>
              <a:ext uri="{FF2B5EF4-FFF2-40B4-BE49-F238E27FC236}">
                <a16:creationId xmlns:a16="http://schemas.microsoft.com/office/drawing/2014/main" id="{3F34844B-410B-4F21-A4CB-72A2E305F57B}"/>
              </a:ext>
            </a:extLst>
          </p:cNvPr>
          <p:cNvPicPr>
            <a:picLocks noChangeAspect="1"/>
          </p:cNvPicPr>
          <p:nvPr/>
        </p:nvPicPr>
        <p:blipFill>
          <a:blip r:embed="rId11"/>
          <a:stretch>
            <a:fillRect/>
          </a:stretch>
        </p:blipFill>
        <p:spPr>
          <a:xfrm>
            <a:off x="6452950" y="2349776"/>
            <a:ext cx="4010025" cy="2775201"/>
          </a:xfrm>
          <a:prstGeom prst="rect">
            <a:avLst/>
          </a:prstGeom>
          <a:ln w="3175">
            <a:solidFill>
              <a:schemeClr val="tx1"/>
            </a:solidFill>
          </a:ln>
        </p:spPr>
      </p:pic>
      <p:grpSp>
        <p:nvGrpSpPr>
          <p:cNvPr id="15" name="Group 14">
            <a:extLst>
              <a:ext uri="{FF2B5EF4-FFF2-40B4-BE49-F238E27FC236}">
                <a16:creationId xmlns:a16="http://schemas.microsoft.com/office/drawing/2014/main" id="{086887A7-DFEF-471B-871F-F2B658F60A8C}"/>
              </a:ext>
            </a:extLst>
          </p:cNvPr>
          <p:cNvGrpSpPr/>
          <p:nvPr/>
        </p:nvGrpSpPr>
        <p:grpSpPr>
          <a:xfrm rot="1218968">
            <a:off x="911688" y="3357190"/>
            <a:ext cx="426843" cy="2606509"/>
            <a:chOff x="5068888" y="1206631"/>
            <a:chExt cx="860572" cy="5176642"/>
          </a:xfrm>
        </p:grpSpPr>
        <p:sp>
          <p:nvSpPr>
            <p:cNvPr id="17" name="Rectangle 16">
              <a:extLst>
                <a:ext uri="{FF2B5EF4-FFF2-40B4-BE49-F238E27FC236}">
                  <a16:creationId xmlns:a16="http://schemas.microsoft.com/office/drawing/2014/main" id="{45330178-1610-4163-831C-929D5CF3E1CE}"/>
                </a:ext>
              </a:extLst>
            </p:cNvPr>
            <p:cNvSpPr/>
            <p:nvPr/>
          </p:nvSpPr>
          <p:spPr>
            <a:xfrm>
              <a:off x="5068888" y="1206631"/>
              <a:ext cx="860572" cy="4854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FF0000"/>
                  </a:solidFill>
                </a:ln>
                <a:noFill/>
              </a:endParaRPr>
            </a:p>
          </p:txBody>
        </p:sp>
        <p:sp>
          <p:nvSpPr>
            <p:cNvPr id="19" name="Isosceles Triangle 18">
              <a:extLst>
                <a:ext uri="{FF2B5EF4-FFF2-40B4-BE49-F238E27FC236}">
                  <a16:creationId xmlns:a16="http://schemas.microsoft.com/office/drawing/2014/main" id="{16FE5B74-53FE-47B7-9C83-4AF2407CBBC0}"/>
                </a:ext>
              </a:extLst>
            </p:cNvPr>
            <p:cNvSpPr/>
            <p:nvPr/>
          </p:nvSpPr>
          <p:spPr>
            <a:xfrm>
              <a:off x="5375464" y="6078204"/>
              <a:ext cx="232118" cy="3050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E79D7845-7911-43C0-B0D8-EEF5B233900C}"/>
              </a:ext>
            </a:extLst>
          </p:cNvPr>
          <p:cNvGrpSpPr/>
          <p:nvPr/>
        </p:nvGrpSpPr>
        <p:grpSpPr>
          <a:xfrm rot="1218968">
            <a:off x="10931988" y="3414340"/>
            <a:ext cx="426843" cy="2606509"/>
            <a:chOff x="5068888" y="1206631"/>
            <a:chExt cx="860572" cy="5176642"/>
          </a:xfrm>
        </p:grpSpPr>
        <p:sp>
          <p:nvSpPr>
            <p:cNvPr id="23" name="Rectangle 22">
              <a:extLst>
                <a:ext uri="{FF2B5EF4-FFF2-40B4-BE49-F238E27FC236}">
                  <a16:creationId xmlns:a16="http://schemas.microsoft.com/office/drawing/2014/main" id="{8278FC30-EF8C-4E1C-931F-E6F06B41F867}"/>
                </a:ext>
              </a:extLst>
            </p:cNvPr>
            <p:cNvSpPr/>
            <p:nvPr/>
          </p:nvSpPr>
          <p:spPr>
            <a:xfrm>
              <a:off x="5068888" y="1206631"/>
              <a:ext cx="860572" cy="4854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FF0000"/>
                  </a:solidFill>
                </a:ln>
                <a:noFill/>
              </a:endParaRPr>
            </a:p>
          </p:txBody>
        </p:sp>
        <p:sp>
          <p:nvSpPr>
            <p:cNvPr id="25" name="Isosceles Triangle 24">
              <a:extLst>
                <a:ext uri="{FF2B5EF4-FFF2-40B4-BE49-F238E27FC236}">
                  <a16:creationId xmlns:a16="http://schemas.microsoft.com/office/drawing/2014/main" id="{E3EACE62-54D8-48E2-9A1F-E642A10180C7}"/>
                </a:ext>
              </a:extLst>
            </p:cNvPr>
            <p:cNvSpPr/>
            <p:nvPr/>
          </p:nvSpPr>
          <p:spPr>
            <a:xfrm>
              <a:off x="5375464" y="6078204"/>
              <a:ext cx="232118" cy="3050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endParaRPr>
            </a:p>
          </p:txBody>
        </p:sp>
      </p:grpSp>
      <p:sp>
        <p:nvSpPr>
          <p:cNvPr id="3" name="Slide Number Placeholder 2">
            <a:extLst>
              <a:ext uri="{FF2B5EF4-FFF2-40B4-BE49-F238E27FC236}">
                <a16:creationId xmlns:a16="http://schemas.microsoft.com/office/drawing/2014/main" id="{53681878-4FDF-4615-B6EE-24E6123EF61C}"/>
              </a:ext>
            </a:extLst>
          </p:cNvPr>
          <p:cNvSpPr>
            <a:spLocks noGrp="1"/>
          </p:cNvSpPr>
          <p:nvPr>
            <p:ph type="sldNum" sz="quarter" idx="12"/>
          </p:nvPr>
        </p:nvSpPr>
        <p:spPr/>
        <p:txBody>
          <a:bodyPr/>
          <a:lstStyle/>
          <a:p>
            <a:fld id="{1A7587A4-45F4-4724-9847-38E67E90ECC5}" type="slidenum">
              <a:rPr lang="en-GB" smtClean="0"/>
              <a:t>25</a:t>
            </a:fld>
            <a:endParaRPr lang="en-GB"/>
          </a:p>
        </p:txBody>
      </p:sp>
    </p:spTree>
    <p:extLst>
      <p:ext uri="{BB962C8B-B14F-4D97-AF65-F5344CB8AC3E}">
        <p14:creationId xmlns:p14="http://schemas.microsoft.com/office/powerpoint/2010/main" val="32652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Evaluation cont’d</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1B47F60E-A65C-439C-B0CA-F7F74CEE6F5D}"/>
              </a:ext>
            </a:extLst>
          </p:cNvPr>
          <p:cNvSpPr>
            <a:spLocks noGrp="1"/>
          </p:cNvSpPr>
          <p:nvPr>
            <p:ph idx="1"/>
          </p:nvPr>
        </p:nvSpPr>
        <p:spPr>
          <a:xfrm>
            <a:off x="396883" y="2277801"/>
            <a:ext cx="5191117" cy="1732226"/>
          </a:xfrm>
        </p:spPr>
        <p:txBody>
          <a:bodyPr vert="horz" lIns="91440" tIns="45720" rIns="91440" bIns="45720" rtlCol="0" anchor="t">
            <a:normAutofit/>
          </a:bodyPr>
          <a:lstStyle/>
          <a:p>
            <a:r>
              <a:rPr lang="en-GB" sz="1800" b="1">
                <a:latin typeface="NimbusRomNo9L-Regu"/>
              </a:rPr>
              <a:t>Default Tree</a:t>
            </a:r>
            <a:r>
              <a:rPr lang="en-GB" sz="1800">
                <a:latin typeface="NimbusRomNo9L-Regu"/>
              </a:rPr>
              <a:t> </a:t>
            </a:r>
          </a:p>
          <a:p>
            <a:pPr marL="0" indent="0">
              <a:buNone/>
            </a:pPr>
            <a:r>
              <a:rPr lang="en-GB" sz="1800" b="0" i="0" u="none" strike="noStrike" baseline="0">
                <a:latin typeface="NimbusRomNo9L-Regu"/>
              </a:rPr>
              <a:t>The results reported by the ROC AUC showed different with each configuration of k-</a:t>
            </a:r>
            <a:r>
              <a:rPr lang="en-GB" sz="1800" b="0" i="0" u="none" strike="noStrike" baseline="0" err="1">
                <a:latin typeface="NimbusRomNo9L-Regu"/>
              </a:rPr>
              <a:t>neighbors</a:t>
            </a:r>
            <a:r>
              <a:rPr lang="en-GB" sz="1800" b="0" i="0" u="none" strike="noStrike" baseline="0">
                <a:latin typeface="NimbusRomNo9L-Regu"/>
              </a:rPr>
              <a:t> parameter.</a:t>
            </a:r>
          </a:p>
          <a:p>
            <a:pPr marL="0" indent="0">
              <a:buNone/>
            </a:pPr>
            <a:r>
              <a:rPr lang="en-GB" sz="1800" b="0" i="0" u="none" strike="noStrike" baseline="0">
                <a:latin typeface="NimbusRomNo9L-Regu"/>
              </a:rPr>
              <a:t>k=5, Mean ROC AUC: 0.65</a:t>
            </a:r>
          </a:p>
          <a:p>
            <a:pPr marL="0" indent="0">
              <a:buNone/>
            </a:pPr>
            <a:endParaRPr lang="en-GB"/>
          </a:p>
        </p:txBody>
      </p:sp>
      <p:pic>
        <p:nvPicPr>
          <p:cNvPr id="7" name="Picture 6">
            <a:extLst>
              <a:ext uri="{FF2B5EF4-FFF2-40B4-BE49-F238E27FC236}">
                <a16:creationId xmlns:a16="http://schemas.microsoft.com/office/drawing/2014/main" id="{B5476C35-98E0-432E-AAAD-060A466F8889}"/>
              </a:ext>
            </a:extLst>
          </p:cNvPr>
          <p:cNvPicPr>
            <a:picLocks noChangeAspect="1"/>
          </p:cNvPicPr>
          <p:nvPr/>
        </p:nvPicPr>
        <p:blipFill>
          <a:blip r:embed="rId3"/>
          <a:stretch>
            <a:fillRect/>
          </a:stretch>
        </p:blipFill>
        <p:spPr>
          <a:xfrm>
            <a:off x="6713620" y="4140869"/>
            <a:ext cx="3459357" cy="2476585"/>
          </a:xfrm>
          <a:prstGeom prst="rect">
            <a:avLst/>
          </a:prstGeom>
        </p:spPr>
      </p:pic>
      <p:pic>
        <p:nvPicPr>
          <p:cNvPr id="9" name="Picture 8">
            <a:extLst>
              <a:ext uri="{FF2B5EF4-FFF2-40B4-BE49-F238E27FC236}">
                <a16:creationId xmlns:a16="http://schemas.microsoft.com/office/drawing/2014/main" id="{E95BDF87-AB50-415D-BA09-4E6B7DD6839A}"/>
              </a:ext>
            </a:extLst>
          </p:cNvPr>
          <p:cNvPicPr>
            <a:picLocks noChangeAspect="1"/>
          </p:cNvPicPr>
          <p:nvPr/>
        </p:nvPicPr>
        <p:blipFill>
          <a:blip r:embed="rId4"/>
          <a:stretch>
            <a:fillRect/>
          </a:stretch>
        </p:blipFill>
        <p:spPr>
          <a:xfrm>
            <a:off x="1077591" y="4215127"/>
            <a:ext cx="3448437" cy="2392456"/>
          </a:xfrm>
          <a:prstGeom prst="rect">
            <a:avLst/>
          </a:prstGeom>
        </p:spPr>
      </p:pic>
      <p:sp>
        <p:nvSpPr>
          <p:cNvPr id="8" name="Content Placeholder 2">
            <a:extLst>
              <a:ext uri="{FF2B5EF4-FFF2-40B4-BE49-F238E27FC236}">
                <a16:creationId xmlns:a16="http://schemas.microsoft.com/office/drawing/2014/main" id="{87C92942-D14A-4283-B890-38DEB7AD1FFB}"/>
              </a:ext>
            </a:extLst>
          </p:cNvPr>
          <p:cNvSpPr txBox="1">
            <a:spLocks/>
          </p:cNvSpPr>
          <p:nvPr/>
        </p:nvSpPr>
        <p:spPr>
          <a:xfrm>
            <a:off x="5984185" y="2400274"/>
            <a:ext cx="5191117" cy="16097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err="1">
                <a:latin typeface="NimbusRomNo9L-Regu"/>
              </a:rPr>
              <a:t>SMOTE’d</a:t>
            </a:r>
            <a:r>
              <a:rPr lang="en-GB" sz="1800" b="1">
                <a:latin typeface="NimbusRomNo9L-Regu"/>
              </a:rPr>
              <a:t> Tree</a:t>
            </a:r>
          </a:p>
          <a:p>
            <a:pPr marL="0" indent="0">
              <a:buFont typeface="Arial" panose="020B0604020202020204" pitchFamily="34" charset="0"/>
              <a:buNone/>
            </a:pPr>
            <a:r>
              <a:rPr lang="en-GB" sz="1800">
                <a:latin typeface="NimbusRomNo9L-Regu"/>
              </a:rPr>
              <a:t>The results reported by the ROC AUC showed different with each configuration of k-</a:t>
            </a:r>
            <a:r>
              <a:rPr lang="en-GB" sz="1800" err="1">
                <a:latin typeface="NimbusRomNo9L-Regu"/>
              </a:rPr>
              <a:t>neighbors</a:t>
            </a:r>
            <a:r>
              <a:rPr lang="en-GB" sz="1800">
                <a:latin typeface="NimbusRomNo9L-Regu"/>
              </a:rPr>
              <a:t> parameter.</a:t>
            </a:r>
          </a:p>
          <a:p>
            <a:pPr marL="0" indent="0">
              <a:buFont typeface="Arial" panose="020B0604020202020204" pitchFamily="34" charset="0"/>
              <a:buNone/>
            </a:pPr>
            <a:r>
              <a:rPr lang="en-GB" sz="1800">
                <a:latin typeface="NimbusRomNo9L-Regu"/>
              </a:rPr>
              <a:t>k=5, Mean ROC AUC: 0.97</a:t>
            </a:r>
          </a:p>
        </p:txBody>
      </p:sp>
      <p:cxnSp>
        <p:nvCxnSpPr>
          <p:cNvPr id="10" name="Straight Connector 9">
            <a:extLst>
              <a:ext uri="{FF2B5EF4-FFF2-40B4-BE49-F238E27FC236}">
                <a16:creationId xmlns:a16="http://schemas.microsoft.com/office/drawing/2014/main" id="{5013C9BB-B9BD-407A-8226-C6019661AB5A}"/>
              </a:ext>
            </a:extLst>
          </p:cNvPr>
          <p:cNvCxnSpPr>
            <a:cxnSpLocks/>
          </p:cNvCxnSpPr>
          <p:nvPr/>
        </p:nvCxnSpPr>
        <p:spPr>
          <a:xfrm>
            <a:off x="5490825" y="2760011"/>
            <a:ext cx="0" cy="3342583"/>
          </a:xfrm>
          <a:prstGeom prst="line">
            <a:avLst/>
          </a:prstGeom>
        </p:spPr>
        <p:style>
          <a:lnRef idx="3">
            <a:schemeClr val="dk1"/>
          </a:lnRef>
          <a:fillRef idx="0">
            <a:schemeClr val="dk1"/>
          </a:fillRef>
          <a:effectRef idx="2">
            <a:schemeClr val="dk1"/>
          </a:effectRef>
          <a:fontRef idx="minor">
            <a:schemeClr val="tx1"/>
          </a:fontRef>
        </p:style>
      </p:cxnSp>
      <p:sp>
        <p:nvSpPr>
          <p:cNvPr id="3" name="Slide Number Placeholder 2">
            <a:extLst>
              <a:ext uri="{FF2B5EF4-FFF2-40B4-BE49-F238E27FC236}">
                <a16:creationId xmlns:a16="http://schemas.microsoft.com/office/drawing/2014/main" id="{7BB9FCE4-7D8E-4625-9709-B104F9CA888C}"/>
              </a:ext>
            </a:extLst>
          </p:cNvPr>
          <p:cNvSpPr>
            <a:spLocks noGrp="1"/>
          </p:cNvSpPr>
          <p:nvPr>
            <p:ph type="sldNum" sz="quarter" idx="12"/>
          </p:nvPr>
        </p:nvSpPr>
        <p:spPr/>
        <p:txBody>
          <a:bodyPr/>
          <a:lstStyle/>
          <a:p>
            <a:fld id="{1A7587A4-45F4-4724-9847-38E67E90ECC5}" type="slidenum">
              <a:rPr lang="en-GB" smtClean="0"/>
              <a:t>26</a:t>
            </a:fld>
            <a:endParaRPr lang="en-GB"/>
          </a:p>
        </p:txBody>
      </p:sp>
    </p:spTree>
    <p:extLst>
      <p:ext uri="{BB962C8B-B14F-4D97-AF65-F5344CB8AC3E}">
        <p14:creationId xmlns:p14="http://schemas.microsoft.com/office/powerpoint/2010/main" val="61488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0C8DF8-06A8-4CA8-9E70-9D11ED55324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Results from Decision Trees</a:t>
            </a:r>
          </a:p>
        </p:txBody>
      </p:sp>
      <p:cxnSp>
        <p:nvCxnSpPr>
          <p:cNvPr id="1029"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1B47F60E-A65C-439C-B0CA-F7F74CEE6F5D}"/>
              </a:ext>
            </a:extLst>
          </p:cNvPr>
          <p:cNvSpPr>
            <a:spLocks noGrp="1"/>
          </p:cNvSpPr>
          <p:nvPr>
            <p:ph idx="1"/>
          </p:nvPr>
        </p:nvSpPr>
        <p:spPr>
          <a:xfrm>
            <a:off x="396883" y="2277801"/>
            <a:ext cx="5191117" cy="1151200"/>
          </a:xfrm>
        </p:spPr>
        <p:txBody>
          <a:bodyPr vert="horz" lIns="91440" tIns="45720" rIns="91440" bIns="45720" rtlCol="0" anchor="t">
            <a:normAutofit/>
          </a:bodyPr>
          <a:lstStyle/>
          <a:p>
            <a:pPr marL="0" indent="0">
              <a:buNone/>
            </a:pPr>
            <a:r>
              <a:rPr lang="en-GB" sz="1800">
                <a:latin typeface="NimbusRomNo9L-Regu"/>
              </a:rPr>
              <a:t>The </a:t>
            </a:r>
            <a:r>
              <a:rPr lang="en-GB" sz="1800" b="1">
                <a:latin typeface="NimbusRomNo9L-Regu"/>
              </a:rPr>
              <a:t>Default</a:t>
            </a:r>
            <a:r>
              <a:rPr lang="en-GB" sz="1800">
                <a:latin typeface="NimbusRomNo9L-Regu"/>
              </a:rPr>
              <a:t> tree</a:t>
            </a:r>
          </a:p>
          <a:p>
            <a:pPr>
              <a:buFontTx/>
              <a:buChar char="-"/>
            </a:pPr>
            <a:r>
              <a:rPr lang="en-GB" sz="1800">
                <a:latin typeface="NimbusRomNo9L-Regu"/>
              </a:rPr>
              <a:t>Maximum tree depth: 15</a:t>
            </a:r>
          </a:p>
          <a:p>
            <a:pPr>
              <a:buFontTx/>
              <a:buChar char="-"/>
            </a:pPr>
            <a:r>
              <a:rPr lang="en-GB" sz="1800">
                <a:latin typeface="NimbusRomNo9L-Regu"/>
              </a:rPr>
              <a:t>Number of leaves: 107</a:t>
            </a:r>
          </a:p>
          <a:p>
            <a:endParaRPr lang="en-GB"/>
          </a:p>
        </p:txBody>
      </p:sp>
      <p:sp>
        <p:nvSpPr>
          <p:cNvPr id="8" name="Content Placeholder 2">
            <a:extLst>
              <a:ext uri="{FF2B5EF4-FFF2-40B4-BE49-F238E27FC236}">
                <a16:creationId xmlns:a16="http://schemas.microsoft.com/office/drawing/2014/main" id="{9813FDA4-8C70-4B4D-AE35-B75AD2F30884}"/>
              </a:ext>
            </a:extLst>
          </p:cNvPr>
          <p:cNvSpPr txBox="1">
            <a:spLocks/>
          </p:cNvSpPr>
          <p:nvPr/>
        </p:nvSpPr>
        <p:spPr>
          <a:xfrm>
            <a:off x="6227594" y="2277801"/>
            <a:ext cx="5191117" cy="101855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latin typeface="NimbusRomNo9L-Regu"/>
              </a:rPr>
              <a:t>The</a:t>
            </a:r>
            <a:r>
              <a:rPr lang="en-GB" sz="1800" b="1">
                <a:latin typeface="NimbusRomNo9L-Regu"/>
              </a:rPr>
              <a:t> </a:t>
            </a:r>
            <a:r>
              <a:rPr lang="en-GB" sz="1800" b="1" err="1">
                <a:latin typeface="NimbusRomNo9L-Regu"/>
              </a:rPr>
              <a:t>SMOTE’d</a:t>
            </a:r>
            <a:r>
              <a:rPr lang="en-GB" sz="1800" b="1">
                <a:latin typeface="NimbusRomNo9L-Regu"/>
              </a:rPr>
              <a:t> </a:t>
            </a:r>
            <a:r>
              <a:rPr lang="en-GB" sz="1800">
                <a:latin typeface="NimbusRomNo9L-Regu"/>
              </a:rPr>
              <a:t>tree </a:t>
            </a:r>
            <a:endParaRPr lang="en-GB" sz="1800" b="0" i="0" u="none" strike="noStrike" baseline="0">
              <a:latin typeface="NimbusRomNo9L-Regu"/>
            </a:endParaRPr>
          </a:p>
          <a:p>
            <a:pPr>
              <a:buFontTx/>
              <a:buChar char="-"/>
            </a:pPr>
            <a:r>
              <a:rPr lang="en-GB" sz="1800">
                <a:latin typeface="NimbusRomNo9L-Regu"/>
              </a:rPr>
              <a:t>Maximum tree depth: 32</a:t>
            </a:r>
          </a:p>
          <a:p>
            <a:pPr>
              <a:buFontTx/>
              <a:buChar char="-"/>
            </a:pPr>
            <a:r>
              <a:rPr lang="en-GB" sz="1800">
                <a:latin typeface="NimbusRomNo9L-Regu"/>
              </a:rPr>
              <a:t>Number of leaves: 268</a:t>
            </a:r>
          </a:p>
          <a:p>
            <a:pPr marL="0" indent="0">
              <a:buNone/>
            </a:pPr>
            <a:endParaRPr lang="en-GB" sz="1800">
              <a:latin typeface="NimbusRomNo9L-Regu"/>
            </a:endParaRPr>
          </a:p>
          <a:p>
            <a:endParaRPr lang="en-GB"/>
          </a:p>
        </p:txBody>
      </p:sp>
      <p:cxnSp>
        <p:nvCxnSpPr>
          <p:cNvPr id="11" name="Straight Connector 10">
            <a:extLst>
              <a:ext uri="{FF2B5EF4-FFF2-40B4-BE49-F238E27FC236}">
                <a16:creationId xmlns:a16="http://schemas.microsoft.com/office/drawing/2014/main" id="{A8A13B98-BCEB-43E4-AE36-8AB407C26BB1}"/>
              </a:ext>
            </a:extLst>
          </p:cNvPr>
          <p:cNvCxnSpPr>
            <a:cxnSpLocks/>
          </p:cNvCxnSpPr>
          <p:nvPr/>
        </p:nvCxnSpPr>
        <p:spPr>
          <a:xfrm>
            <a:off x="6039465" y="2321099"/>
            <a:ext cx="0" cy="3342583"/>
          </a:xfrm>
          <a:prstGeom prst="line">
            <a:avLst/>
          </a:prstGeom>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5820FF94-A20A-4D4D-9492-2B10283F89BD}"/>
              </a:ext>
            </a:extLst>
          </p:cNvPr>
          <p:cNvPicPr>
            <a:picLocks noChangeAspect="1"/>
          </p:cNvPicPr>
          <p:nvPr/>
        </p:nvPicPr>
        <p:blipFill>
          <a:blip r:embed="rId3"/>
          <a:stretch>
            <a:fillRect/>
          </a:stretch>
        </p:blipFill>
        <p:spPr>
          <a:xfrm>
            <a:off x="765391" y="3522307"/>
            <a:ext cx="4871341" cy="2141375"/>
          </a:xfrm>
          <a:prstGeom prst="rect">
            <a:avLst/>
          </a:prstGeom>
        </p:spPr>
      </p:pic>
      <p:pic>
        <p:nvPicPr>
          <p:cNvPr id="13" name="Picture 12">
            <a:extLst>
              <a:ext uri="{FF2B5EF4-FFF2-40B4-BE49-F238E27FC236}">
                <a16:creationId xmlns:a16="http://schemas.microsoft.com/office/drawing/2014/main" id="{E2BFA5B4-FCC1-42CD-ACE8-9A438728BD05}"/>
              </a:ext>
            </a:extLst>
          </p:cNvPr>
          <p:cNvPicPr>
            <a:picLocks noChangeAspect="1"/>
          </p:cNvPicPr>
          <p:nvPr/>
        </p:nvPicPr>
        <p:blipFill>
          <a:blip r:embed="rId4"/>
          <a:stretch>
            <a:fillRect/>
          </a:stretch>
        </p:blipFill>
        <p:spPr>
          <a:xfrm>
            <a:off x="6844970" y="3657600"/>
            <a:ext cx="4775919" cy="1844256"/>
          </a:xfrm>
          <a:prstGeom prst="rect">
            <a:avLst/>
          </a:prstGeom>
        </p:spPr>
      </p:pic>
      <p:sp>
        <p:nvSpPr>
          <p:cNvPr id="17" name="TextBox 16">
            <a:extLst>
              <a:ext uri="{FF2B5EF4-FFF2-40B4-BE49-F238E27FC236}">
                <a16:creationId xmlns:a16="http://schemas.microsoft.com/office/drawing/2014/main" id="{48AB2693-E6B8-460B-847A-28EA2C53CDD1}"/>
              </a:ext>
            </a:extLst>
          </p:cNvPr>
          <p:cNvSpPr txBox="1"/>
          <p:nvPr/>
        </p:nvSpPr>
        <p:spPr>
          <a:xfrm>
            <a:off x="1132114" y="5826948"/>
            <a:ext cx="10058397" cy="923330"/>
          </a:xfrm>
          <a:custGeom>
            <a:avLst/>
            <a:gdLst>
              <a:gd name="connsiteX0" fmla="*/ 0 w 10058397"/>
              <a:gd name="connsiteY0" fmla="*/ 0 h 923330"/>
              <a:gd name="connsiteX1" fmla="*/ 368808 w 10058397"/>
              <a:gd name="connsiteY1" fmla="*/ 0 h 923330"/>
              <a:gd name="connsiteX2" fmla="*/ 938784 w 10058397"/>
              <a:gd name="connsiteY2" fmla="*/ 0 h 923330"/>
              <a:gd name="connsiteX3" fmla="*/ 1408176 w 10058397"/>
              <a:gd name="connsiteY3" fmla="*/ 0 h 923330"/>
              <a:gd name="connsiteX4" fmla="*/ 1877567 w 10058397"/>
              <a:gd name="connsiteY4" fmla="*/ 0 h 923330"/>
              <a:gd name="connsiteX5" fmla="*/ 2749295 w 10058397"/>
              <a:gd name="connsiteY5" fmla="*/ 0 h 923330"/>
              <a:gd name="connsiteX6" fmla="*/ 3218687 w 10058397"/>
              <a:gd name="connsiteY6" fmla="*/ 0 h 923330"/>
              <a:gd name="connsiteX7" fmla="*/ 3587495 w 10058397"/>
              <a:gd name="connsiteY7" fmla="*/ 0 h 923330"/>
              <a:gd name="connsiteX8" fmla="*/ 3956303 w 10058397"/>
              <a:gd name="connsiteY8" fmla="*/ 0 h 923330"/>
              <a:gd name="connsiteX9" fmla="*/ 4727447 w 10058397"/>
              <a:gd name="connsiteY9" fmla="*/ 0 h 923330"/>
              <a:gd name="connsiteX10" fmla="*/ 5297422 w 10058397"/>
              <a:gd name="connsiteY10" fmla="*/ 0 h 923330"/>
              <a:gd name="connsiteX11" fmla="*/ 5766814 w 10058397"/>
              <a:gd name="connsiteY11" fmla="*/ 0 h 923330"/>
              <a:gd name="connsiteX12" fmla="*/ 6638542 w 10058397"/>
              <a:gd name="connsiteY12" fmla="*/ 0 h 923330"/>
              <a:gd name="connsiteX13" fmla="*/ 7208518 w 10058397"/>
              <a:gd name="connsiteY13" fmla="*/ 0 h 923330"/>
              <a:gd name="connsiteX14" fmla="*/ 8080246 w 10058397"/>
              <a:gd name="connsiteY14" fmla="*/ 0 h 923330"/>
              <a:gd name="connsiteX15" fmla="*/ 8449053 w 10058397"/>
              <a:gd name="connsiteY15" fmla="*/ 0 h 923330"/>
              <a:gd name="connsiteX16" fmla="*/ 8918445 w 10058397"/>
              <a:gd name="connsiteY16" fmla="*/ 0 h 923330"/>
              <a:gd name="connsiteX17" fmla="*/ 10058397 w 10058397"/>
              <a:gd name="connsiteY17" fmla="*/ 0 h 923330"/>
              <a:gd name="connsiteX18" fmla="*/ 10058397 w 10058397"/>
              <a:gd name="connsiteY18" fmla="*/ 452432 h 923330"/>
              <a:gd name="connsiteX19" fmla="*/ 10058397 w 10058397"/>
              <a:gd name="connsiteY19" fmla="*/ 923330 h 923330"/>
              <a:gd name="connsiteX20" fmla="*/ 9186669 w 10058397"/>
              <a:gd name="connsiteY20" fmla="*/ 923330 h 923330"/>
              <a:gd name="connsiteX21" fmla="*/ 8415525 w 10058397"/>
              <a:gd name="connsiteY21" fmla="*/ 923330 h 923330"/>
              <a:gd name="connsiteX22" fmla="*/ 8046718 w 10058397"/>
              <a:gd name="connsiteY22" fmla="*/ 923330 h 923330"/>
              <a:gd name="connsiteX23" fmla="*/ 7677910 w 10058397"/>
              <a:gd name="connsiteY23" fmla="*/ 923330 h 923330"/>
              <a:gd name="connsiteX24" fmla="*/ 6806182 w 10058397"/>
              <a:gd name="connsiteY24" fmla="*/ 923330 h 923330"/>
              <a:gd name="connsiteX25" fmla="*/ 6336790 w 10058397"/>
              <a:gd name="connsiteY25" fmla="*/ 923330 h 923330"/>
              <a:gd name="connsiteX26" fmla="*/ 5867398 w 10058397"/>
              <a:gd name="connsiteY26" fmla="*/ 923330 h 923330"/>
              <a:gd name="connsiteX27" fmla="*/ 4995671 w 10058397"/>
              <a:gd name="connsiteY27" fmla="*/ 923330 h 923330"/>
              <a:gd name="connsiteX28" fmla="*/ 4526279 w 10058397"/>
              <a:gd name="connsiteY28" fmla="*/ 923330 h 923330"/>
              <a:gd name="connsiteX29" fmla="*/ 3755135 w 10058397"/>
              <a:gd name="connsiteY29" fmla="*/ 923330 h 923330"/>
              <a:gd name="connsiteX30" fmla="*/ 3084575 w 10058397"/>
              <a:gd name="connsiteY30" fmla="*/ 923330 h 923330"/>
              <a:gd name="connsiteX31" fmla="*/ 2414015 w 10058397"/>
              <a:gd name="connsiteY31" fmla="*/ 923330 h 923330"/>
              <a:gd name="connsiteX32" fmla="*/ 1542288 w 10058397"/>
              <a:gd name="connsiteY32" fmla="*/ 923330 h 923330"/>
              <a:gd name="connsiteX33" fmla="*/ 871728 w 10058397"/>
              <a:gd name="connsiteY33" fmla="*/ 923330 h 923330"/>
              <a:gd name="connsiteX34" fmla="*/ 0 w 10058397"/>
              <a:gd name="connsiteY34" fmla="*/ 923330 h 923330"/>
              <a:gd name="connsiteX35" fmla="*/ 0 w 10058397"/>
              <a:gd name="connsiteY35" fmla="*/ 489365 h 923330"/>
              <a:gd name="connsiteX36" fmla="*/ 0 w 10058397"/>
              <a:gd name="connsiteY3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058397" h="923330" fill="none" extrusionOk="0">
                <a:moveTo>
                  <a:pt x="0" y="0"/>
                </a:moveTo>
                <a:cubicBezTo>
                  <a:pt x="114412" y="14640"/>
                  <a:pt x="189839" y="-7778"/>
                  <a:pt x="368808" y="0"/>
                </a:cubicBezTo>
                <a:cubicBezTo>
                  <a:pt x="547777" y="7778"/>
                  <a:pt x="819859" y="-1872"/>
                  <a:pt x="938784" y="0"/>
                </a:cubicBezTo>
                <a:cubicBezTo>
                  <a:pt x="1057709" y="1872"/>
                  <a:pt x="1295795" y="-2724"/>
                  <a:pt x="1408176" y="0"/>
                </a:cubicBezTo>
                <a:cubicBezTo>
                  <a:pt x="1520557" y="2724"/>
                  <a:pt x="1735614" y="17416"/>
                  <a:pt x="1877567" y="0"/>
                </a:cubicBezTo>
                <a:cubicBezTo>
                  <a:pt x="2019520" y="-17416"/>
                  <a:pt x="2330623" y="19719"/>
                  <a:pt x="2749295" y="0"/>
                </a:cubicBezTo>
                <a:cubicBezTo>
                  <a:pt x="3167967" y="-19719"/>
                  <a:pt x="3056525" y="-511"/>
                  <a:pt x="3218687" y="0"/>
                </a:cubicBezTo>
                <a:cubicBezTo>
                  <a:pt x="3380849" y="511"/>
                  <a:pt x="3483826" y="16443"/>
                  <a:pt x="3587495" y="0"/>
                </a:cubicBezTo>
                <a:cubicBezTo>
                  <a:pt x="3691164" y="-16443"/>
                  <a:pt x="3797243" y="18410"/>
                  <a:pt x="3956303" y="0"/>
                </a:cubicBezTo>
                <a:cubicBezTo>
                  <a:pt x="4115363" y="-18410"/>
                  <a:pt x="4359319" y="33506"/>
                  <a:pt x="4727447" y="0"/>
                </a:cubicBezTo>
                <a:cubicBezTo>
                  <a:pt x="5095575" y="-33506"/>
                  <a:pt x="5055368" y="-15247"/>
                  <a:pt x="5297422" y="0"/>
                </a:cubicBezTo>
                <a:cubicBezTo>
                  <a:pt x="5539477" y="15247"/>
                  <a:pt x="5597324" y="-1615"/>
                  <a:pt x="5766814" y="0"/>
                </a:cubicBezTo>
                <a:cubicBezTo>
                  <a:pt x="5936304" y="1615"/>
                  <a:pt x="6249684" y="-28329"/>
                  <a:pt x="6638542" y="0"/>
                </a:cubicBezTo>
                <a:cubicBezTo>
                  <a:pt x="7027400" y="28329"/>
                  <a:pt x="7014695" y="-16571"/>
                  <a:pt x="7208518" y="0"/>
                </a:cubicBezTo>
                <a:cubicBezTo>
                  <a:pt x="7402341" y="16571"/>
                  <a:pt x="7823467" y="34465"/>
                  <a:pt x="8080246" y="0"/>
                </a:cubicBezTo>
                <a:cubicBezTo>
                  <a:pt x="8337025" y="-34465"/>
                  <a:pt x="8336911" y="-14421"/>
                  <a:pt x="8449053" y="0"/>
                </a:cubicBezTo>
                <a:cubicBezTo>
                  <a:pt x="8561195" y="14421"/>
                  <a:pt x="8818721" y="-9539"/>
                  <a:pt x="8918445" y="0"/>
                </a:cubicBezTo>
                <a:cubicBezTo>
                  <a:pt x="9018169" y="9539"/>
                  <a:pt x="9816227" y="46433"/>
                  <a:pt x="10058397" y="0"/>
                </a:cubicBezTo>
                <a:cubicBezTo>
                  <a:pt x="10063999" y="181259"/>
                  <a:pt x="10067491" y="286063"/>
                  <a:pt x="10058397" y="452432"/>
                </a:cubicBezTo>
                <a:cubicBezTo>
                  <a:pt x="10049303" y="618801"/>
                  <a:pt x="10064558" y="713166"/>
                  <a:pt x="10058397" y="923330"/>
                </a:cubicBezTo>
                <a:cubicBezTo>
                  <a:pt x="9858880" y="959565"/>
                  <a:pt x="9373586" y="901084"/>
                  <a:pt x="9186669" y="923330"/>
                </a:cubicBezTo>
                <a:cubicBezTo>
                  <a:pt x="8999752" y="945576"/>
                  <a:pt x="8624456" y="937492"/>
                  <a:pt x="8415525" y="923330"/>
                </a:cubicBezTo>
                <a:cubicBezTo>
                  <a:pt x="8206594" y="909168"/>
                  <a:pt x="8170071" y="922846"/>
                  <a:pt x="8046718" y="923330"/>
                </a:cubicBezTo>
                <a:cubicBezTo>
                  <a:pt x="7923365" y="923814"/>
                  <a:pt x="7842566" y="905405"/>
                  <a:pt x="7677910" y="923330"/>
                </a:cubicBezTo>
                <a:cubicBezTo>
                  <a:pt x="7513254" y="941255"/>
                  <a:pt x="7227831" y="890950"/>
                  <a:pt x="6806182" y="923330"/>
                </a:cubicBezTo>
                <a:cubicBezTo>
                  <a:pt x="6384533" y="955710"/>
                  <a:pt x="6568235" y="924817"/>
                  <a:pt x="6336790" y="923330"/>
                </a:cubicBezTo>
                <a:cubicBezTo>
                  <a:pt x="6105345" y="921843"/>
                  <a:pt x="6081621" y="900171"/>
                  <a:pt x="5867398" y="923330"/>
                </a:cubicBezTo>
                <a:cubicBezTo>
                  <a:pt x="5653175" y="946489"/>
                  <a:pt x="5362162" y="920414"/>
                  <a:pt x="4995671" y="923330"/>
                </a:cubicBezTo>
                <a:cubicBezTo>
                  <a:pt x="4629180" y="926246"/>
                  <a:pt x="4668398" y="936612"/>
                  <a:pt x="4526279" y="923330"/>
                </a:cubicBezTo>
                <a:cubicBezTo>
                  <a:pt x="4384160" y="910048"/>
                  <a:pt x="4118111" y="933046"/>
                  <a:pt x="3755135" y="923330"/>
                </a:cubicBezTo>
                <a:cubicBezTo>
                  <a:pt x="3392159" y="913614"/>
                  <a:pt x="3229534" y="932171"/>
                  <a:pt x="3084575" y="923330"/>
                </a:cubicBezTo>
                <a:cubicBezTo>
                  <a:pt x="2939616" y="914489"/>
                  <a:pt x="2567420" y="900736"/>
                  <a:pt x="2414015" y="923330"/>
                </a:cubicBezTo>
                <a:cubicBezTo>
                  <a:pt x="2260610" y="945924"/>
                  <a:pt x="1917554" y="916067"/>
                  <a:pt x="1542288" y="923330"/>
                </a:cubicBezTo>
                <a:cubicBezTo>
                  <a:pt x="1167022" y="930593"/>
                  <a:pt x="1027360" y="932611"/>
                  <a:pt x="871728" y="923330"/>
                </a:cubicBezTo>
                <a:cubicBezTo>
                  <a:pt x="716096" y="914049"/>
                  <a:pt x="349078" y="945859"/>
                  <a:pt x="0" y="923330"/>
                </a:cubicBezTo>
                <a:cubicBezTo>
                  <a:pt x="5552" y="707643"/>
                  <a:pt x="-21110" y="607159"/>
                  <a:pt x="0" y="489365"/>
                </a:cubicBezTo>
                <a:cubicBezTo>
                  <a:pt x="21110" y="371571"/>
                  <a:pt x="-19910" y="234717"/>
                  <a:pt x="0" y="0"/>
                </a:cubicBezTo>
                <a:close/>
              </a:path>
              <a:path w="10058397" h="923330" stroke="0" extrusionOk="0">
                <a:moveTo>
                  <a:pt x="0" y="0"/>
                </a:moveTo>
                <a:cubicBezTo>
                  <a:pt x="378360" y="24441"/>
                  <a:pt x="484107" y="-42690"/>
                  <a:pt x="871728" y="0"/>
                </a:cubicBezTo>
                <a:cubicBezTo>
                  <a:pt x="1259349" y="42690"/>
                  <a:pt x="1265409" y="8286"/>
                  <a:pt x="1441704" y="0"/>
                </a:cubicBezTo>
                <a:cubicBezTo>
                  <a:pt x="1617999" y="-8286"/>
                  <a:pt x="1632952" y="-14639"/>
                  <a:pt x="1810511" y="0"/>
                </a:cubicBezTo>
                <a:cubicBezTo>
                  <a:pt x="1988070" y="14639"/>
                  <a:pt x="2166614" y="-872"/>
                  <a:pt x="2279903" y="0"/>
                </a:cubicBezTo>
                <a:cubicBezTo>
                  <a:pt x="2393192" y="872"/>
                  <a:pt x="2719774" y="31399"/>
                  <a:pt x="2950463" y="0"/>
                </a:cubicBezTo>
                <a:cubicBezTo>
                  <a:pt x="3181152" y="-31399"/>
                  <a:pt x="3454988" y="490"/>
                  <a:pt x="3822191" y="0"/>
                </a:cubicBezTo>
                <a:cubicBezTo>
                  <a:pt x="4189394" y="-490"/>
                  <a:pt x="4424703" y="-1265"/>
                  <a:pt x="4693919" y="0"/>
                </a:cubicBezTo>
                <a:cubicBezTo>
                  <a:pt x="4963135" y="1265"/>
                  <a:pt x="5048804" y="-17078"/>
                  <a:pt x="5163310" y="0"/>
                </a:cubicBezTo>
                <a:cubicBezTo>
                  <a:pt x="5277816" y="17078"/>
                  <a:pt x="5465536" y="3490"/>
                  <a:pt x="5632702" y="0"/>
                </a:cubicBezTo>
                <a:cubicBezTo>
                  <a:pt x="5799868" y="-3490"/>
                  <a:pt x="6230257" y="4983"/>
                  <a:pt x="6403846" y="0"/>
                </a:cubicBezTo>
                <a:cubicBezTo>
                  <a:pt x="6577435" y="-4983"/>
                  <a:pt x="6918324" y="11255"/>
                  <a:pt x="7275574" y="0"/>
                </a:cubicBezTo>
                <a:cubicBezTo>
                  <a:pt x="7632824" y="-11255"/>
                  <a:pt x="7736057" y="10138"/>
                  <a:pt x="8147302" y="0"/>
                </a:cubicBezTo>
                <a:cubicBezTo>
                  <a:pt x="8558547" y="-10138"/>
                  <a:pt x="8601289" y="-6634"/>
                  <a:pt x="8717277" y="0"/>
                </a:cubicBezTo>
                <a:cubicBezTo>
                  <a:pt x="8833265" y="6634"/>
                  <a:pt x="9033378" y="21481"/>
                  <a:pt x="9287253" y="0"/>
                </a:cubicBezTo>
                <a:cubicBezTo>
                  <a:pt x="9541128" y="-21481"/>
                  <a:pt x="9679516" y="-15834"/>
                  <a:pt x="10058397" y="0"/>
                </a:cubicBezTo>
                <a:cubicBezTo>
                  <a:pt x="10073154" y="189420"/>
                  <a:pt x="10067398" y="315865"/>
                  <a:pt x="10058397" y="461665"/>
                </a:cubicBezTo>
                <a:cubicBezTo>
                  <a:pt x="10049396" y="607465"/>
                  <a:pt x="10050519" y="716803"/>
                  <a:pt x="10058397" y="923330"/>
                </a:cubicBezTo>
                <a:cubicBezTo>
                  <a:pt x="9754882" y="910030"/>
                  <a:pt x="9596612" y="916248"/>
                  <a:pt x="9387837" y="923330"/>
                </a:cubicBezTo>
                <a:cubicBezTo>
                  <a:pt x="9179062" y="930412"/>
                  <a:pt x="9077396" y="943262"/>
                  <a:pt x="8817861" y="923330"/>
                </a:cubicBezTo>
                <a:cubicBezTo>
                  <a:pt x="8558326" y="903398"/>
                  <a:pt x="8382752" y="924299"/>
                  <a:pt x="8046718" y="923330"/>
                </a:cubicBezTo>
                <a:cubicBezTo>
                  <a:pt x="7710684" y="922361"/>
                  <a:pt x="7526204" y="917811"/>
                  <a:pt x="7275574" y="923330"/>
                </a:cubicBezTo>
                <a:cubicBezTo>
                  <a:pt x="7024944" y="928849"/>
                  <a:pt x="6845302" y="912368"/>
                  <a:pt x="6605014" y="923330"/>
                </a:cubicBezTo>
                <a:cubicBezTo>
                  <a:pt x="6364726" y="934292"/>
                  <a:pt x="6288782" y="915478"/>
                  <a:pt x="6035038" y="923330"/>
                </a:cubicBezTo>
                <a:cubicBezTo>
                  <a:pt x="5781294" y="931182"/>
                  <a:pt x="5677920" y="944304"/>
                  <a:pt x="5465062" y="923330"/>
                </a:cubicBezTo>
                <a:cubicBezTo>
                  <a:pt x="5252204" y="902356"/>
                  <a:pt x="5068422" y="891726"/>
                  <a:pt x="4693919" y="923330"/>
                </a:cubicBezTo>
                <a:cubicBezTo>
                  <a:pt x="4319416" y="954934"/>
                  <a:pt x="4377560" y="906881"/>
                  <a:pt x="4123943" y="923330"/>
                </a:cubicBezTo>
                <a:cubicBezTo>
                  <a:pt x="3870326" y="939779"/>
                  <a:pt x="3714859" y="920267"/>
                  <a:pt x="3453383" y="923330"/>
                </a:cubicBezTo>
                <a:cubicBezTo>
                  <a:pt x="3191907" y="926393"/>
                  <a:pt x="2989368" y="924503"/>
                  <a:pt x="2581655" y="923330"/>
                </a:cubicBezTo>
                <a:cubicBezTo>
                  <a:pt x="2173942" y="922157"/>
                  <a:pt x="2154103" y="937304"/>
                  <a:pt x="1810511" y="923330"/>
                </a:cubicBezTo>
                <a:cubicBezTo>
                  <a:pt x="1466919" y="909356"/>
                  <a:pt x="1290960" y="924507"/>
                  <a:pt x="938784" y="923330"/>
                </a:cubicBezTo>
                <a:cubicBezTo>
                  <a:pt x="586608" y="922153"/>
                  <a:pt x="299733" y="963777"/>
                  <a:pt x="0" y="923330"/>
                </a:cubicBezTo>
                <a:cubicBezTo>
                  <a:pt x="-5787" y="803279"/>
                  <a:pt x="252" y="629960"/>
                  <a:pt x="0" y="443198"/>
                </a:cubicBezTo>
                <a:cubicBezTo>
                  <a:pt x="-252" y="256436"/>
                  <a:pt x="-9204" y="209356"/>
                  <a:pt x="0" y="0"/>
                </a:cubicBezTo>
                <a:close/>
              </a:path>
            </a:pathLst>
          </a:custGeom>
          <a:solidFill>
            <a:schemeClr val="bg1"/>
          </a:solidFill>
          <a:ln>
            <a:solidFill>
              <a:srgbClr val="FF0000"/>
            </a:solidFill>
            <a:extLst>
              <a:ext uri="{C807C97D-BFC1-408E-A445-0C87EB9F89A2}">
                <ask:lineSketchStyleProps xmlns:ask="http://schemas.microsoft.com/office/drawing/2018/sketchyshapes" sd="2744380158">
                  <a:prstGeom prst="rect">
                    <a:avLst/>
                  </a:prstGeom>
                  <ask:type>
                    <ask:lineSketchFreehand/>
                  </ask:type>
                </ask:lineSketchStyleProps>
              </a:ext>
            </a:extLst>
          </a:ln>
        </p:spPr>
        <p:txBody>
          <a:bodyPr wrap="square" lIns="91440" tIns="45720" rIns="91440" bIns="45720" anchor="t">
            <a:spAutoFit/>
          </a:bodyPr>
          <a:lstStyle/>
          <a:p>
            <a:r>
              <a:rPr lang="en-US" sz="2000"/>
              <a:t>The model demonstrated a clear decision boundary of class separation on how it evolved and reacted when fitted with the balanced and imbalanced dataset. </a:t>
            </a:r>
          </a:p>
          <a:p>
            <a:endParaRPr lang="en-US" sz="1400"/>
          </a:p>
        </p:txBody>
      </p:sp>
      <p:sp>
        <p:nvSpPr>
          <p:cNvPr id="3" name="Slide Number Placeholder 2">
            <a:extLst>
              <a:ext uri="{FF2B5EF4-FFF2-40B4-BE49-F238E27FC236}">
                <a16:creationId xmlns:a16="http://schemas.microsoft.com/office/drawing/2014/main" id="{C1195A4E-2145-41C0-ACE3-90A83BD5BA71}"/>
              </a:ext>
            </a:extLst>
          </p:cNvPr>
          <p:cNvSpPr>
            <a:spLocks noGrp="1"/>
          </p:cNvSpPr>
          <p:nvPr>
            <p:ph type="sldNum" sz="quarter" idx="12"/>
          </p:nvPr>
        </p:nvSpPr>
        <p:spPr/>
        <p:txBody>
          <a:bodyPr/>
          <a:lstStyle/>
          <a:p>
            <a:fld id="{1A7587A4-45F4-4724-9847-38E67E90ECC5}" type="slidenum">
              <a:rPr lang="en-GB" smtClean="0"/>
              <a:t>27</a:t>
            </a:fld>
            <a:endParaRPr lang="en-GB"/>
          </a:p>
        </p:txBody>
      </p:sp>
    </p:spTree>
    <p:extLst>
      <p:ext uri="{BB962C8B-B14F-4D97-AF65-F5344CB8AC3E}">
        <p14:creationId xmlns:p14="http://schemas.microsoft.com/office/powerpoint/2010/main" val="3560765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4047C-9191-46FA-A99E-532D2909CB68}"/>
              </a:ext>
            </a:extLst>
          </p:cNvPr>
          <p:cNvSpPr>
            <a:spLocks noGrp="1"/>
          </p:cNvSpPr>
          <p:nvPr>
            <p:ph type="title"/>
          </p:nvPr>
        </p:nvSpPr>
        <p:spPr/>
        <p:txBody>
          <a:bodyPr/>
          <a:lstStyle/>
          <a:p>
            <a:r>
              <a:rPr lang="en-GB"/>
              <a:t>Extra Analysis - Imbalanced data</a:t>
            </a:r>
          </a:p>
        </p:txBody>
      </p:sp>
      <p:pic>
        <p:nvPicPr>
          <p:cNvPr id="5" name="Picture 4">
            <a:extLst>
              <a:ext uri="{FF2B5EF4-FFF2-40B4-BE49-F238E27FC236}">
                <a16:creationId xmlns:a16="http://schemas.microsoft.com/office/drawing/2014/main" id="{7C6C067C-91D5-4D86-ADB5-C4C4F4BBA619}"/>
              </a:ext>
            </a:extLst>
          </p:cNvPr>
          <p:cNvPicPr>
            <a:picLocks noChangeAspect="1"/>
          </p:cNvPicPr>
          <p:nvPr/>
        </p:nvPicPr>
        <p:blipFill rotWithShape="1">
          <a:blip r:embed="rId3"/>
          <a:srcRect l="13750" t="31282" r="47019" b="22393"/>
          <a:stretch/>
        </p:blipFill>
        <p:spPr>
          <a:xfrm>
            <a:off x="838200" y="1343818"/>
            <a:ext cx="7048680" cy="4681844"/>
          </a:xfrm>
          <a:prstGeom prst="rect">
            <a:avLst/>
          </a:prstGeom>
        </p:spPr>
      </p:pic>
      <p:sp>
        <p:nvSpPr>
          <p:cNvPr id="6" name="TextBox 5">
            <a:extLst>
              <a:ext uri="{FF2B5EF4-FFF2-40B4-BE49-F238E27FC236}">
                <a16:creationId xmlns:a16="http://schemas.microsoft.com/office/drawing/2014/main" id="{E76FFFB9-D31B-40F2-99C6-4EFD1F47A090}"/>
              </a:ext>
            </a:extLst>
          </p:cNvPr>
          <p:cNvSpPr txBox="1"/>
          <p:nvPr/>
        </p:nvSpPr>
        <p:spPr>
          <a:xfrm>
            <a:off x="7967623" y="1465781"/>
            <a:ext cx="4056067" cy="2246769"/>
          </a:xfrm>
          <a:prstGeom prst="rect">
            <a:avLst/>
          </a:prstGeom>
          <a:solidFill>
            <a:schemeClr val="bg1">
              <a:lumMod val="85000"/>
            </a:schemeClr>
          </a:solidFill>
          <a:ln>
            <a:solidFill>
              <a:schemeClr val="bg1">
                <a:lumMod val="65000"/>
              </a:schemeClr>
            </a:solidFill>
          </a:ln>
        </p:spPr>
        <p:txBody>
          <a:bodyPr wrap="square" rtlCol="0">
            <a:spAutoFit/>
          </a:bodyPr>
          <a:lstStyle/>
          <a:p>
            <a:r>
              <a:rPr lang="en-GB" sz="1400" b="1"/>
              <a:t>Techniques:</a:t>
            </a:r>
          </a:p>
          <a:p>
            <a:endParaRPr lang="en-GB" sz="1400" b="1"/>
          </a:p>
          <a:p>
            <a:pPr marL="342900" indent="-342900">
              <a:buAutoNum type="arabicPeriod"/>
            </a:pPr>
            <a:r>
              <a:rPr lang="en-GB" sz="1400"/>
              <a:t>Standard models </a:t>
            </a:r>
          </a:p>
          <a:p>
            <a:pPr marL="342900" indent="-342900">
              <a:buAutoNum type="arabicPeriod"/>
            </a:pPr>
            <a:r>
              <a:rPr lang="en-GB" sz="1400"/>
              <a:t>Class weight</a:t>
            </a:r>
          </a:p>
          <a:p>
            <a:pPr marL="342900" indent="-342900">
              <a:buAutoNum type="arabicPeriod"/>
            </a:pPr>
            <a:r>
              <a:rPr lang="en-GB" sz="1400"/>
              <a:t>Re-sampling </a:t>
            </a:r>
          </a:p>
          <a:p>
            <a:pPr lvl="1"/>
            <a:r>
              <a:rPr lang="en-GB" sz="1400"/>
              <a:t>- oversampling</a:t>
            </a:r>
          </a:p>
          <a:p>
            <a:pPr marL="342900" indent="-342900">
              <a:buAutoNum type="arabicPeriod"/>
            </a:pPr>
            <a:r>
              <a:rPr lang="en-GB" sz="1400"/>
              <a:t>Techniques of bagging and boosting</a:t>
            </a:r>
          </a:p>
          <a:p>
            <a:pPr marL="742950" lvl="1" indent="-285750">
              <a:buFontTx/>
              <a:buChar char="-"/>
            </a:pPr>
            <a:r>
              <a:rPr lang="en-GB" sz="1400"/>
              <a:t>Balanced random forest</a:t>
            </a:r>
          </a:p>
          <a:p>
            <a:pPr marL="742950" lvl="1" indent="-285750">
              <a:buFontTx/>
              <a:buChar char="-"/>
            </a:pPr>
            <a:r>
              <a:rPr lang="en-GB" sz="1400"/>
              <a:t>Balanced bag of histogram gradient boosting</a:t>
            </a:r>
          </a:p>
        </p:txBody>
      </p:sp>
      <p:sp>
        <p:nvSpPr>
          <p:cNvPr id="7" name="Rectangle 6">
            <a:extLst>
              <a:ext uri="{FF2B5EF4-FFF2-40B4-BE49-F238E27FC236}">
                <a16:creationId xmlns:a16="http://schemas.microsoft.com/office/drawing/2014/main" id="{6389401C-FD2C-4466-96C5-7DA4F62D8FB4}"/>
              </a:ext>
            </a:extLst>
          </p:cNvPr>
          <p:cNvSpPr/>
          <p:nvPr/>
        </p:nvSpPr>
        <p:spPr>
          <a:xfrm>
            <a:off x="673240" y="1840523"/>
            <a:ext cx="7213640" cy="10081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4D231FD-92E3-4C2D-8F34-5B46799D0928}"/>
              </a:ext>
            </a:extLst>
          </p:cNvPr>
          <p:cNvSpPr/>
          <p:nvPr/>
        </p:nvSpPr>
        <p:spPr>
          <a:xfrm>
            <a:off x="673240" y="2879741"/>
            <a:ext cx="7213640" cy="1129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042E399-309A-43B8-BFF5-CD48C00EBF2F}"/>
              </a:ext>
            </a:extLst>
          </p:cNvPr>
          <p:cNvSpPr/>
          <p:nvPr/>
        </p:nvSpPr>
        <p:spPr>
          <a:xfrm>
            <a:off x="673240" y="4040326"/>
            <a:ext cx="7213640" cy="112955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1D6B12-9D74-4A15-BD35-49719A0A66C7}"/>
              </a:ext>
            </a:extLst>
          </p:cNvPr>
          <p:cNvSpPr/>
          <p:nvPr/>
        </p:nvSpPr>
        <p:spPr>
          <a:xfrm>
            <a:off x="673240" y="5200911"/>
            <a:ext cx="7213640" cy="8557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71AD06D4-0F4B-4CBE-B6A9-9C35A716FF7C}"/>
              </a:ext>
            </a:extLst>
          </p:cNvPr>
          <p:cNvSpPr txBox="1"/>
          <p:nvPr/>
        </p:nvSpPr>
        <p:spPr>
          <a:xfrm>
            <a:off x="381837" y="2091907"/>
            <a:ext cx="456363" cy="400110"/>
          </a:xfrm>
          <a:prstGeom prst="rect">
            <a:avLst/>
          </a:prstGeom>
          <a:solidFill>
            <a:srgbClr val="002060"/>
          </a:solidFill>
          <a:ln>
            <a:solidFill>
              <a:schemeClr val="accent4">
                <a:lumMod val="50000"/>
              </a:schemeClr>
            </a:solidFill>
          </a:ln>
        </p:spPr>
        <p:txBody>
          <a:bodyPr wrap="square" rtlCol="0">
            <a:spAutoFit/>
          </a:bodyPr>
          <a:lstStyle/>
          <a:p>
            <a:pPr algn="ctr"/>
            <a:r>
              <a:rPr lang="en-GB" sz="2000" b="1">
                <a:solidFill>
                  <a:schemeClr val="bg1"/>
                </a:solidFill>
              </a:rPr>
              <a:t>1</a:t>
            </a:r>
          </a:p>
        </p:txBody>
      </p:sp>
      <p:sp>
        <p:nvSpPr>
          <p:cNvPr id="12" name="TextBox 11">
            <a:extLst>
              <a:ext uri="{FF2B5EF4-FFF2-40B4-BE49-F238E27FC236}">
                <a16:creationId xmlns:a16="http://schemas.microsoft.com/office/drawing/2014/main" id="{33255E8C-B071-4345-B1C6-30FB5B3EF41A}"/>
              </a:ext>
            </a:extLst>
          </p:cNvPr>
          <p:cNvSpPr txBox="1"/>
          <p:nvPr/>
        </p:nvSpPr>
        <p:spPr>
          <a:xfrm>
            <a:off x="403489" y="3183779"/>
            <a:ext cx="413058" cy="400110"/>
          </a:xfrm>
          <a:prstGeom prst="rect">
            <a:avLst/>
          </a:prstGeom>
          <a:solidFill>
            <a:srgbClr val="002060"/>
          </a:solidFill>
          <a:ln>
            <a:solidFill>
              <a:schemeClr val="accent4">
                <a:lumMod val="50000"/>
              </a:schemeClr>
            </a:solidFill>
          </a:ln>
        </p:spPr>
        <p:txBody>
          <a:bodyPr wrap="square" rtlCol="0">
            <a:spAutoFit/>
          </a:bodyPr>
          <a:lstStyle/>
          <a:p>
            <a:pPr algn="ctr"/>
            <a:r>
              <a:rPr lang="en-GB" sz="2000" b="1">
                <a:solidFill>
                  <a:schemeClr val="bg1"/>
                </a:solidFill>
              </a:rPr>
              <a:t>2</a:t>
            </a:r>
          </a:p>
        </p:txBody>
      </p:sp>
      <p:sp>
        <p:nvSpPr>
          <p:cNvPr id="13" name="TextBox 12">
            <a:extLst>
              <a:ext uri="{FF2B5EF4-FFF2-40B4-BE49-F238E27FC236}">
                <a16:creationId xmlns:a16="http://schemas.microsoft.com/office/drawing/2014/main" id="{AD602CF2-955B-4857-9401-92DF488D9C5E}"/>
              </a:ext>
            </a:extLst>
          </p:cNvPr>
          <p:cNvSpPr txBox="1"/>
          <p:nvPr/>
        </p:nvSpPr>
        <p:spPr>
          <a:xfrm>
            <a:off x="384949" y="4417694"/>
            <a:ext cx="413058" cy="400110"/>
          </a:xfrm>
          <a:prstGeom prst="rect">
            <a:avLst/>
          </a:prstGeom>
          <a:solidFill>
            <a:srgbClr val="002060"/>
          </a:solidFill>
          <a:ln>
            <a:solidFill>
              <a:schemeClr val="accent4">
                <a:lumMod val="50000"/>
              </a:schemeClr>
            </a:solidFill>
          </a:ln>
        </p:spPr>
        <p:txBody>
          <a:bodyPr wrap="square" rtlCol="0">
            <a:spAutoFit/>
          </a:bodyPr>
          <a:lstStyle/>
          <a:p>
            <a:pPr algn="ctr"/>
            <a:r>
              <a:rPr lang="en-GB" sz="2000" b="1">
                <a:solidFill>
                  <a:schemeClr val="bg1"/>
                </a:solidFill>
              </a:rPr>
              <a:t>3</a:t>
            </a:r>
          </a:p>
        </p:txBody>
      </p:sp>
      <p:sp>
        <p:nvSpPr>
          <p:cNvPr id="14" name="TextBox 13">
            <a:extLst>
              <a:ext uri="{FF2B5EF4-FFF2-40B4-BE49-F238E27FC236}">
                <a16:creationId xmlns:a16="http://schemas.microsoft.com/office/drawing/2014/main" id="{718B27DB-6193-446A-B010-1233C0D73AC0}"/>
              </a:ext>
            </a:extLst>
          </p:cNvPr>
          <p:cNvSpPr txBox="1"/>
          <p:nvPr/>
        </p:nvSpPr>
        <p:spPr>
          <a:xfrm>
            <a:off x="415094" y="5418700"/>
            <a:ext cx="413058" cy="400110"/>
          </a:xfrm>
          <a:prstGeom prst="rect">
            <a:avLst/>
          </a:prstGeom>
          <a:solidFill>
            <a:srgbClr val="002060"/>
          </a:solidFill>
          <a:ln>
            <a:solidFill>
              <a:schemeClr val="accent4">
                <a:lumMod val="50000"/>
              </a:schemeClr>
            </a:solidFill>
          </a:ln>
        </p:spPr>
        <p:txBody>
          <a:bodyPr wrap="square" rtlCol="0">
            <a:spAutoFit/>
          </a:bodyPr>
          <a:lstStyle/>
          <a:p>
            <a:pPr algn="ctr"/>
            <a:r>
              <a:rPr lang="en-GB" sz="2000" b="1">
                <a:solidFill>
                  <a:schemeClr val="bg1"/>
                </a:solidFill>
              </a:rPr>
              <a:t>4</a:t>
            </a:r>
          </a:p>
        </p:txBody>
      </p:sp>
      <p:sp>
        <p:nvSpPr>
          <p:cNvPr id="17" name="TextBox 16">
            <a:extLst>
              <a:ext uri="{FF2B5EF4-FFF2-40B4-BE49-F238E27FC236}">
                <a16:creationId xmlns:a16="http://schemas.microsoft.com/office/drawing/2014/main" id="{F0CC5347-47DD-400B-8211-7FC05EDA846E}"/>
              </a:ext>
            </a:extLst>
          </p:cNvPr>
          <p:cNvSpPr txBox="1"/>
          <p:nvPr/>
        </p:nvSpPr>
        <p:spPr>
          <a:xfrm>
            <a:off x="7967623" y="3712550"/>
            <a:ext cx="4056067" cy="3046988"/>
          </a:xfrm>
          <a:prstGeom prst="rect">
            <a:avLst/>
          </a:prstGeom>
          <a:noFill/>
          <a:ln>
            <a:solidFill>
              <a:schemeClr val="bg1">
                <a:lumMod val="65000"/>
              </a:schemeClr>
            </a:solidFill>
          </a:ln>
        </p:spPr>
        <p:txBody>
          <a:bodyPr wrap="square">
            <a:spAutoFit/>
          </a:bodyPr>
          <a:lstStyle>
            <a:defPPr>
              <a:defRPr lang="en-US"/>
            </a:defPPr>
            <a:lvl1pPr marL="171450" indent="-171450">
              <a:buFont typeface="Wingdings" panose="05000000000000000000" pitchFamily="2" charset="2"/>
              <a:buChar char="§"/>
              <a:defRPr sz="1200" b="0" i="0">
                <a:solidFill>
                  <a:srgbClr val="333333"/>
                </a:solidFill>
                <a:effectLst/>
                <a:latin typeface="Lato"/>
              </a:defRPr>
            </a:lvl1pPr>
          </a:lstStyle>
          <a:p>
            <a:r>
              <a:rPr lang="en-GB" b="1"/>
              <a:t>Random forests: </a:t>
            </a:r>
            <a:r>
              <a:rPr lang="en-GB" sz="1200">
                <a:hlinkClick r:id="rId4" tooltip="Reinforcement learning"/>
              </a:rPr>
              <a:t>ensemble learning</a:t>
            </a:r>
            <a:r>
              <a:rPr lang="en-GB" sz="1200"/>
              <a:t> method, constructing a multitude of </a:t>
            </a:r>
            <a:r>
              <a:rPr lang="en-GB" sz="1200">
                <a:hlinkClick r:id="rId5">
                  <a:extLst>
                    <a:ext uri="{A12FA001-AC4F-418D-AE19-62706E023703}">
                      <ahyp:hlinkClr xmlns:ahyp="http://schemas.microsoft.com/office/drawing/2018/hyperlinkcolor" val="tx"/>
                    </a:ext>
                  </a:extLst>
                </a:hlinkClick>
              </a:rPr>
              <a:t>decision trees</a:t>
            </a:r>
            <a:r>
              <a:rPr lang="en-GB" sz="1200"/>
              <a:t> at training time and outputting the class that is the </a:t>
            </a:r>
            <a:r>
              <a:rPr lang="en-GB" sz="1200">
                <a:hlinkClick r:id="rId6">
                  <a:extLst>
                    <a:ext uri="{A12FA001-AC4F-418D-AE19-62706E023703}">
                      <ahyp:hlinkClr xmlns:ahyp="http://schemas.microsoft.com/office/drawing/2018/hyperlinkcolor" val="tx"/>
                    </a:ext>
                  </a:extLst>
                </a:hlinkClick>
              </a:rPr>
              <a:t>mode</a:t>
            </a:r>
            <a:r>
              <a:rPr lang="en-GB" sz="1200"/>
              <a:t> of the classes.</a:t>
            </a:r>
          </a:p>
          <a:p>
            <a:pPr marL="285750" lvl="1"/>
            <a:r>
              <a:rPr lang="en-GB" sz="1200"/>
              <a:t>			</a:t>
            </a:r>
            <a:endParaRPr lang="en-GB" sz="1200" b="0" i="0">
              <a:solidFill>
                <a:srgbClr val="333333"/>
              </a:solidFill>
              <a:effectLst/>
              <a:latin typeface="Lato"/>
            </a:endParaRPr>
          </a:p>
          <a:p>
            <a:r>
              <a:rPr lang="en-GB" b="1"/>
              <a:t>Balanced random forest: </a:t>
            </a:r>
            <a:r>
              <a:rPr lang="en-GB"/>
              <a:t>randomly under-samples each bootstrap sample to balance it.</a:t>
            </a:r>
          </a:p>
          <a:p>
            <a:endParaRPr lang="en-GB" b="1" i="0">
              <a:solidFill>
                <a:srgbClr val="212529"/>
              </a:solidFill>
              <a:effectLst/>
              <a:latin typeface="-apple-system"/>
            </a:endParaRPr>
          </a:p>
          <a:p>
            <a:r>
              <a:rPr lang="en-GB" b="1"/>
              <a:t>Histogram-based Gradient Boosting Classification Tree: </a:t>
            </a:r>
            <a:r>
              <a:rPr lang="en-GB"/>
              <a:t>similar to gradient boosting trees, reduces the number of splitting points to consider, faster than Gradient Boosting Classifier</a:t>
            </a:r>
          </a:p>
          <a:p>
            <a:endParaRPr lang="en-GB" b="0" i="0">
              <a:solidFill>
                <a:srgbClr val="212529"/>
              </a:solidFill>
              <a:effectLst/>
              <a:latin typeface="-apple-system"/>
            </a:endParaRPr>
          </a:p>
          <a:p>
            <a:r>
              <a:rPr lang="en-GB" b="1" err="1"/>
              <a:t>BalancedBaggingClassifier</a:t>
            </a:r>
            <a:r>
              <a:rPr lang="en-GB" b="1"/>
              <a:t>:  </a:t>
            </a:r>
            <a:r>
              <a:rPr lang="en-GB"/>
              <a:t>Bagging, i</a:t>
            </a:r>
            <a:r>
              <a:rPr lang="en-GB" b="0" i="0">
                <a:solidFill>
                  <a:srgbClr val="333333"/>
                </a:solidFill>
                <a:effectLst/>
                <a:latin typeface="Lato"/>
              </a:rPr>
              <a:t>t includes an additional step to balance the training set at fit time using a given sampler.</a:t>
            </a:r>
            <a:endParaRPr lang="en-GB" sz="1200"/>
          </a:p>
        </p:txBody>
      </p:sp>
      <p:sp>
        <p:nvSpPr>
          <p:cNvPr id="3" name="Slide Number Placeholder 2">
            <a:extLst>
              <a:ext uri="{FF2B5EF4-FFF2-40B4-BE49-F238E27FC236}">
                <a16:creationId xmlns:a16="http://schemas.microsoft.com/office/drawing/2014/main" id="{966943C0-B145-4BF4-9D74-FCD368AC4550}"/>
              </a:ext>
            </a:extLst>
          </p:cNvPr>
          <p:cNvSpPr>
            <a:spLocks noGrp="1"/>
          </p:cNvSpPr>
          <p:nvPr>
            <p:ph type="sldNum" sz="quarter" idx="12"/>
          </p:nvPr>
        </p:nvSpPr>
        <p:spPr/>
        <p:txBody>
          <a:bodyPr/>
          <a:lstStyle/>
          <a:p>
            <a:fld id="{1A7587A4-45F4-4724-9847-38E67E90ECC5}" type="slidenum">
              <a:rPr lang="en-GB" smtClean="0"/>
              <a:t>28</a:t>
            </a:fld>
            <a:endParaRPr lang="en-GB"/>
          </a:p>
        </p:txBody>
      </p:sp>
    </p:spTree>
    <p:extLst>
      <p:ext uri="{BB962C8B-B14F-4D97-AF65-F5344CB8AC3E}">
        <p14:creationId xmlns:p14="http://schemas.microsoft.com/office/powerpoint/2010/main" val="306923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61B9F1-BA41-4714-A905-70FBCCDF29A2}"/>
              </a:ext>
            </a:extLst>
          </p:cNvPr>
          <p:cNvPicPr>
            <a:picLocks noChangeAspect="1"/>
          </p:cNvPicPr>
          <p:nvPr/>
        </p:nvPicPr>
        <p:blipFill rotWithShape="1">
          <a:blip r:embed="rId2"/>
          <a:srcRect l="23306" t="57921" r="36613" b="22750"/>
          <a:stretch/>
        </p:blipFill>
        <p:spPr>
          <a:xfrm>
            <a:off x="571766" y="4345857"/>
            <a:ext cx="8191644" cy="2222091"/>
          </a:xfrm>
          <a:prstGeom prst="rect">
            <a:avLst/>
          </a:prstGeom>
        </p:spPr>
      </p:pic>
      <p:sp>
        <p:nvSpPr>
          <p:cNvPr id="2" name="Title 1">
            <a:extLst>
              <a:ext uri="{FF2B5EF4-FFF2-40B4-BE49-F238E27FC236}">
                <a16:creationId xmlns:a16="http://schemas.microsoft.com/office/drawing/2014/main" id="{B3AC414A-E9DF-4AF3-B273-8F07F63482E1}"/>
              </a:ext>
            </a:extLst>
          </p:cNvPr>
          <p:cNvSpPr>
            <a:spLocks noGrp="1"/>
          </p:cNvSpPr>
          <p:nvPr>
            <p:ph type="title"/>
          </p:nvPr>
        </p:nvSpPr>
        <p:spPr/>
        <p:txBody>
          <a:bodyPr/>
          <a:lstStyle/>
          <a:p>
            <a:r>
              <a:rPr lang="en-GB"/>
              <a:t>Extra Analysis - Imbalanced data</a:t>
            </a:r>
          </a:p>
        </p:txBody>
      </p:sp>
      <p:sp>
        <p:nvSpPr>
          <p:cNvPr id="6" name="Rectangle 5">
            <a:extLst>
              <a:ext uri="{FF2B5EF4-FFF2-40B4-BE49-F238E27FC236}">
                <a16:creationId xmlns:a16="http://schemas.microsoft.com/office/drawing/2014/main" id="{ED1987A2-ADAF-4157-ACE3-3C021D8FCCF6}"/>
              </a:ext>
            </a:extLst>
          </p:cNvPr>
          <p:cNvSpPr/>
          <p:nvPr/>
        </p:nvSpPr>
        <p:spPr>
          <a:xfrm>
            <a:off x="552102" y="5527621"/>
            <a:ext cx="8191644" cy="3161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1FCFE09E-9D5C-42F9-B17D-34F016DAFCE1}"/>
              </a:ext>
            </a:extLst>
          </p:cNvPr>
          <p:cNvPicPr>
            <a:picLocks noChangeAspect="1"/>
          </p:cNvPicPr>
          <p:nvPr/>
        </p:nvPicPr>
        <p:blipFill>
          <a:blip r:embed="rId3"/>
          <a:stretch>
            <a:fillRect/>
          </a:stretch>
        </p:blipFill>
        <p:spPr>
          <a:xfrm>
            <a:off x="80419" y="1433615"/>
            <a:ext cx="3242884" cy="2724023"/>
          </a:xfrm>
          <a:prstGeom prst="rect">
            <a:avLst/>
          </a:prstGeom>
        </p:spPr>
      </p:pic>
      <p:pic>
        <p:nvPicPr>
          <p:cNvPr id="13" name="Picture 12">
            <a:extLst>
              <a:ext uri="{FF2B5EF4-FFF2-40B4-BE49-F238E27FC236}">
                <a16:creationId xmlns:a16="http://schemas.microsoft.com/office/drawing/2014/main" id="{1FFF5479-25FB-42A3-99A5-7E23C6A3F7B4}"/>
              </a:ext>
            </a:extLst>
          </p:cNvPr>
          <p:cNvPicPr>
            <a:picLocks noChangeAspect="1"/>
          </p:cNvPicPr>
          <p:nvPr/>
        </p:nvPicPr>
        <p:blipFill rotWithShape="1">
          <a:blip r:embed="rId4"/>
          <a:srcRect t="5193"/>
          <a:stretch/>
        </p:blipFill>
        <p:spPr>
          <a:xfrm>
            <a:off x="3689920" y="1446500"/>
            <a:ext cx="3526957" cy="2805248"/>
          </a:xfrm>
          <a:prstGeom prst="rect">
            <a:avLst/>
          </a:prstGeom>
        </p:spPr>
      </p:pic>
      <p:pic>
        <p:nvPicPr>
          <p:cNvPr id="17" name="Picture 16">
            <a:extLst>
              <a:ext uri="{FF2B5EF4-FFF2-40B4-BE49-F238E27FC236}">
                <a16:creationId xmlns:a16="http://schemas.microsoft.com/office/drawing/2014/main" id="{B0460D53-7DB7-4A39-A681-86B61D0950F8}"/>
              </a:ext>
            </a:extLst>
          </p:cNvPr>
          <p:cNvPicPr>
            <a:picLocks noChangeAspect="1"/>
          </p:cNvPicPr>
          <p:nvPr/>
        </p:nvPicPr>
        <p:blipFill>
          <a:blip r:embed="rId5"/>
          <a:stretch>
            <a:fillRect/>
          </a:stretch>
        </p:blipFill>
        <p:spPr>
          <a:xfrm>
            <a:off x="7755430" y="1437928"/>
            <a:ext cx="3321324" cy="2894171"/>
          </a:xfrm>
          <a:prstGeom prst="rect">
            <a:avLst/>
          </a:prstGeom>
        </p:spPr>
      </p:pic>
      <p:sp>
        <p:nvSpPr>
          <p:cNvPr id="18" name="TextBox 17">
            <a:extLst>
              <a:ext uri="{FF2B5EF4-FFF2-40B4-BE49-F238E27FC236}">
                <a16:creationId xmlns:a16="http://schemas.microsoft.com/office/drawing/2014/main" id="{C2FB1E0A-7F09-4757-B959-917FCCE5F8C3}"/>
              </a:ext>
            </a:extLst>
          </p:cNvPr>
          <p:cNvSpPr txBox="1"/>
          <p:nvPr/>
        </p:nvSpPr>
        <p:spPr>
          <a:xfrm>
            <a:off x="2081615" y="1333363"/>
            <a:ext cx="703135" cy="369332"/>
          </a:xfrm>
          <a:prstGeom prst="rect">
            <a:avLst/>
          </a:prstGeom>
          <a:noFill/>
        </p:spPr>
        <p:txBody>
          <a:bodyPr wrap="square" rtlCol="0">
            <a:spAutoFit/>
          </a:bodyPr>
          <a:lstStyle/>
          <a:p>
            <a:r>
              <a:rPr lang="en-GB"/>
              <a:t>LR </a:t>
            </a:r>
          </a:p>
        </p:txBody>
      </p:sp>
      <p:sp>
        <p:nvSpPr>
          <p:cNvPr id="19" name="TextBox 18">
            <a:extLst>
              <a:ext uri="{FF2B5EF4-FFF2-40B4-BE49-F238E27FC236}">
                <a16:creationId xmlns:a16="http://schemas.microsoft.com/office/drawing/2014/main" id="{E33E6C87-1C75-48E8-B82A-A8125F96508C}"/>
              </a:ext>
            </a:extLst>
          </p:cNvPr>
          <p:cNvSpPr txBox="1"/>
          <p:nvPr/>
        </p:nvSpPr>
        <p:spPr>
          <a:xfrm>
            <a:off x="5793593" y="1295192"/>
            <a:ext cx="703135" cy="369332"/>
          </a:xfrm>
          <a:prstGeom prst="rect">
            <a:avLst/>
          </a:prstGeom>
          <a:noFill/>
        </p:spPr>
        <p:txBody>
          <a:bodyPr wrap="square" rtlCol="0">
            <a:spAutoFit/>
          </a:bodyPr>
          <a:lstStyle/>
          <a:p>
            <a:r>
              <a:rPr lang="en-GB"/>
              <a:t>RF </a:t>
            </a:r>
          </a:p>
        </p:txBody>
      </p:sp>
      <p:sp>
        <p:nvSpPr>
          <p:cNvPr id="20" name="TextBox 19">
            <a:extLst>
              <a:ext uri="{FF2B5EF4-FFF2-40B4-BE49-F238E27FC236}">
                <a16:creationId xmlns:a16="http://schemas.microsoft.com/office/drawing/2014/main" id="{BEF1E889-E647-4886-AA67-BB2CF738A8FB}"/>
              </a:ext>
            </a:extLst>
          </p:cNvPr>
          <p:cNvSpPr txBox="1"/>
          <p:nvPr/>
        </p:nvSpPr>
        <p:spPr>
          <a:xfrm>
            <a:off x="9748985" y="1305024"/>
            <a:ext cx="703135" cy="369332"/>
          </a:xfrm>
          <a:prstGeom prst="rect">
            <a:avLst/>
          </a:prstGeom>
          <a:noFill/>
        </p:spPr>
        <p:txBody>
          <a:bodyPr wrap="square" rtlCol="0">
            <a:spAutoFit/>
          </a:bodyPr>
          <a:lstStyle/>
          <a:p>
            <a:r>
              <a:rPr lang="en-GB"/>
              <a:t>BBC </a:t>
            </a:r>
          </a:p>
        </p:txBody>
      </p:sp>
      <p:sp>
        <p:nvSpPr>
          <p:cNvPr id="12" name="TextBox 11">
            <a:extLst>
              <a:ext uri="{FF2B5EF4-FFF2-40B4-BE49-F238E27FC236}">
                <a16:creationId xmlns:a16="http://schemas.microsoft.com/office/drawing/2014/main" id="{03C71145-E1B9-4826-A2BB-C794DE3AB532}"/>
              </a:ext>
            </a:extLst>
          </p:cNvPr>
          <p:cNvSpPr txBox="1"/>
          <p:nvPr/>
        </p:nvSpPr>
        <p:spPr>
          <a:xfrm>
            <a:off x="8903869" y="5227241"/>
            <a:ext cx="2875536" cy="1015663"/>
          </a:xfrm>
          <a:custGeom>
            <a:avLst/>
            <a:gdLst>
              <a:gd name="connsiteX0" fmla="*/ 0 w 2875536"/>
              <a:gd name="connsiteY0" fmla="*/ 0 h 1015663"/>
              <a:gd name="connsiteX1" fmla="*/ 517596 w 2875536"/>
              <a:gd name="connsiteY1" fmla="*/ 0 h 1015663"/>
              <a:gd name="connsiteX2" fmla="*/ 1092704 w 2875536"/>
              <a:gd name="connsiteY2" fmla="*/ 0 h 1015663"/>
              <a:gd name="connsiteX3" fmla="*/ 1610300 w 2875536"/>
              <a:gd name="connsiteY3" fmla="*/ 0 h 1015663"/>
              <a:gd name="connsiteX4" fmla="*/ 2242918 w 2875536"/>
              <a:gd name="connsiteY4" fmla="*/ 0 h 1015663"/>
              <a:gd name="connsiteX5" fmla="*/ 2875536 w 2875536"/>
              <a:gd name="connsiteY5" fmla="*/ 0 h 1015663"/>
              <a:gd name="connsiteX6" fmla="*/ 2875536 w 2875536"/>
              <a:gd name="connsiteY6" fmla="*/ 477362 h 1015663"/>
              <a:gd name="connsiteX7" fmla="*/ 2875536 w 2875536"/>
              <a:gd name="connsiteY7" fmla="*/ 1015663 h 1015663"/>
              <a:gd name="connsiteX8" fmla="*/ 2329184 w 2875536"/>
              <a:gd name="connsiteY8" fmla="*/ 1015663 h 1015663"/>
              <a:gd name="connsiteX9" fmla="*/ 1811588 w 2875536"/>
              <a:gd name="connsiteY9" fmla="*/ 1015663 h 1015663"/>
              <a:gd name="connsiteX10" fmla="*/ 1236480 w 2875536"/>
              <a:gd name="connsiteY10" fmla="*/ 1015663 h 1015663"/>
              <a:gd name="connsiteX11" fmla="*/ 661373 w 2875536"/>
              <a:gd name="connsiteY11" fmla="*/ 1015663 h 1015663"/>
              <a:gd name="connsiteX12" fmla="*/ 0 w 2875536"/>
              <a:gd name="connsiteY12" fmla="*/ 1015663 h 1015663"/>
              <a:gd name="connsiteX13" fmla="*/ 0 w 2875536"/>
              <a:gd name="connsiteY13" fmla="*/ 538301 h 1015663"/>
              <a:gd name="connsiteX14" fmla="*/ 0 w 2875536"/>
              <a:gd name="connsiteY14"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5536" h="1015663" fill="none" extrusionOk="0">
                <a:moveTo>
                  <a:pt x="0" y="0"/>
                </a:moveTo>
                <a:cubicBezTo>
                  <a:pt x="222410" y="8525"/>
                  <a:pt x="410741" y="16942"/>
                  <a:pt x="517596" y="0"/>
                </a:cubicBezTo>
                <a:cubicBezTo>
                  <a:pt x="624451" y="-16942"/>
                  <a:pt x="925454" y="4513"/>
                  <a:pt x="1092704" y="0"/>
                </a:cubicBezTo>
                <a:cubicBezTo>
                  <a:pt x="1259954" y="-4513"/>
                  <a:pt x="1489125" y="-13831"/>
                  <a:pt x="1610300" y="0"/>
                </a:cubicBezTo>
                <a:cubicBezTo>
                  <a:pt x="1731475" y="13831"/>
                  <a:pt x="1971977" y="20382"/>
                  <a:pt x="2242918" y="0"/>
                </a:cubicBezTo>
                <a:cubicBezTo>
                  <a:pt x="2513859" y="-20382"/>
                  <a:pt x="2624454" y="-24804"/>
                  <a:pt x="2875536" y="0"/>
                </a:cubicBezTo>
                <a:cubicBezTo>
                  <a:pt x="2877686" y="137130"/>
                  <a:pt x="2873334" y="373463"/>
                  <a:pt x="2875536" y="477362"/>
                </a:cubicBezTo>
                <a:cubicBezTo>
                  <a:pt x="2877738" y="581261"/>
                  <a:pt x="2900434" y="860362"/>
                  <a:pt x="2875536" y="1015663"/>
                </a:cubicBezTo>
                <a:cubicBezTo>
                  <a:pt x="2748608" y="994171"/>
                  <a:pt x="2504075" y="1030305"/>
                  <a:pt x="2329184" y="1015663"/>
                </a:cubicBezTo>
                <a:cubicBezTo>
                  <a:pt x="2154293" y="1001021"/>
                  <a:pt x="1922088" y="1025967"/>
                  <a:pt x="1811588" y="1015663"/>
                </a:cubicBezTo>
                <a:cubicBezTo>
                  <a:pt x="1701088" y="1005359"/>
                  <a:pt x="1419884" y="1009427"/>
                  <a:pt x="1236480" y="1015663"/>
                </a:cubicBezTo>
                <a:cubicBezTo>
                  <a:pt x="1053076" y="1021899"/>
                  <a:pt x="858065" y="994702"/>
                  <a:pt x="661373" y="1015663"/>
                </a:cubicBezTo>
                <a:cubicBezTo>
                  <a:pt x="464681" y="1036624"/>
                  <a:pt x="321970" y="985875"/>
                  <a:pt x="0" y="1015663"/>
                </a:cubicBezTo>
                <a:cubicBezTo>
                  <a:pt x="22937" y="777604"/>
                  <a:pt x="-15145" y="769337"/>
                  <a:pt x="0" y="538301"/>
                </a:cubicBezTo>
                <a:cubicBezTo>
                  <a:pt x="15145" y="307265"/>
                  <a:pt x="-5247" y="232849"/>
                  <a:pt x="0" y="0"/>
                </a:cubicBezTo>
                <a:close/>
              </a:path>
              <a:path w="2875536" h="1015663" stroke="0" extrusionOk="0">
                <a:moveTo>
                  <a:pt x="0" y="0"/>
                </a:moveTo>
                <a:cubicBezTo>
                  <a:pt x="153611" y="31465"/>
                  <a:pt x="340855" y="28478"/>
                  <a:pt x="632618" y="0"/>
                </a:cubicBezTo>
                <a:cubicBezTo>
                  <a:pt x="924381" y="-28478"/>
                  <a:pt x="950028" y="-15670"/>
                  <a:pt x="1178970" y="0"/>
                </a:cubicBezTo>
                <a:cubicBezTo>
                  <a:pt x="1407912" y="15670"/>
                  <a:pt x="1423849" y="-17406"/>
                  <a:pt x="1667811" y="0"/>
                </a:cubicBezTo>
                <a:cubicBezTo>
                  <a:pt x="1911773" y="17406"/>
                  <a:pt x="1927652" y="16590"/>
                  <a:pt x="2185407" y="0"/>
                </a:cubicBezTo>
                <a:cubicBezTo>
                  <a:pt x="2443162" y="-16590"/>
                  <a:pt x="2564080" y="-7757"/>
                  <a:pt x="2875536" y="0"/>
                </a:cubicBezTo>
                <a:cubicBezTo>
                  <a:pt x="2886284" y="262339"/>
                  <a:pt x="2867603" y="391222"/>
                  <a:pt x="2875536" y="528145"/>
                </a:cubicBezTo>
                <a:cubicBezTo>
                  <a:pt x="2883469" y="665069"/>
                  <a:pt x="2854014" y="834067"/>
                  <a:pt x="2875536" y="1015663"/>
                </a:cubicBezTo>
                <a:cubicBezTo>
                  <a:pt x="2721911" y="1041934"/>
                  <a:pt x="2441944" y="1018685"/>
                  <a:pt x="2271673" y="1015663"/>
                </a:cubicBezTo>
                <a:cubicBezTo>
                  <a:pt x="2101402" y="1012641"/>
                  <a:pt x="1893467" y="1045361"/>
                  <a:pt x="1667811" y="1015663"/>
                </a:cubicBezTo>
                <a:cubicBezTo>
                  <a:pt x="1442155" y="985965"/>
                  <a:pt x="1405328" y="991488"/>
                  <a:pt x="1178970" y="1015663"/>
                </a:cubicBezTo>
                <a:cubicBezTo>
                  <a:pt x="952612" y="1039838"/>
                  <a:pt x="889850" y="1032202"/>
                  <a:pt x="632618" y="1015663"/>
                </a:cubicBezTo>
                <a:cubicBezTo>
                  <a:pt x="375386" y="999124"/>
                  <a:pt x="169693" y="993469"/>
                  <a:pt x="0" y="1015663"/>
                </a:cubicBezTo>
                <a:cubicBezTo>
                  <a:pt x="-15140" y="863686"/>
                  <a:pt x="-18008" y="704976"/>
                  <a:pt x="0" y="517988"/>
                </a:cubicBezTo>
                <a:cubicBezTo>
                  <a:pt x="18008" y="331001"/>
                  <a:pt x="10522" y="182676"/>
                  <a:pt x="0" y="0"/>
                </a:cubicBezTo>
                <a:close/>
              </a:path>
            </a:pathLst>
          </a:custGeom>
          <a:solidFill>
            <a:schemeClr val="bg1"/>
          </a:solidFill>
          <a:ln>
            <a:solidFill>
              <a:srgbClr val="FF0000"/>
            </a:solidFill>
            <a:extLst>
              <a:ext uri="{C807C97D-BFC1-408E-A445-0C87EB9F89A2}">
                <ask:lineSketchStyleProps xmlns:ask="http://schemas.microsoft.com/office/drawing/2018/sketchyshapes" sd="2744380158">
                  <a:prstGeom prst="rect">
                    <a:avLst/>
                  </a:prstGeom>
                  <ask:type>
                    <ask:lineSketchFreehand/>
                  </ask:type>
                </ask:lineSketchStyleProps>
              </a:ext>
            </a:extLst>
          </a:ln>
        </p:spPr>
        <p:txBody>
          <a:bodyPr wrap="square">
            <a:spAutoFit/>
          </a:bodyPr>
          <a:lstStyle/>
          <a:p>
            <a:r>
              <a:rPr lang="en-GB" sz="1600" b="1"/>
              <a:t>Results:</a:t>
            </a:r>
          </a:p>
          <a:p>
            <a:endParaRPr lang="en-GB" sz="1600">
              <a:solidFill>
                <a:srgbClr val="FF0000"/>
              </a:solidFill>
            </a:endParaRPr>
          </a:p>
          <a:p>
            <a:r>
              <a:rPr lang="en-GB" sz="1400"/>
              <a:t>Apparently, 3 good solutions. However, </a:t>
            </a:r>
            <a:r>
              <a:rPr lang="en-GB" sz="1400">
                <a:solidFill>
                  <a:srgbClr val="FF0000"/>
                </a:solidFill>
              </a:rPr>
              <a:t>bad results for precision 1</a:t>
            </a:r>
            <a:r>
              <a:rPr lang="en-GB" sz="1400"/>
              <a:t>!</a:t>
            </a:r>
          </a:p>
        </p:txBody>
      </p:sp>
      <p:sp>
        <p:nvSpPr>
          <p:cNvPr id="3" name="Slide Number Placeholder 2">
            <a:extLst>
              <a:ext uri="{FF2B5EF4-FFF2-40B4-BE49-F238E27FC236}">
                <a16:creationId xmlns:a16="http://schemas.microsoft.com/office/drawing/2014/main" id="{26C59AA1-5BC4-4642-A5D7-5BC5326D4264}"/>
              </a:ext>
            </a:extLst>
          </p:cNvPr>
          <p:cNvSpPr>
            <a:spLocks noGrp="1"/>
          </p:cNvSpPr>
          <p:nvPr>
            <p:ph type="sldNum" sz="quarter" idx="12"/>
          </p:nvPr>
        </p:nvSpPr>
        <p:spPr/>
        <p:txBody>
          <a:bodyPr/>
          <a:lstStyle/>
          <a:p>
            <a:fld id="{1A7587A4-45F4-4724-9847-38E67E90ECC5}" type="slidenum">
              <a:rPr lang="en-GB" smtClean="0"/>
              <a:t>29</a:t>
            </a:fld>
            <a:endParaRPr lang="en-GB"/>
          </a:p>
        </p:txBody>
      </p:sp>
    </p:spTree>
    <p:extLst>
      <p:ext uri="{BB962C8B-B14F-4D97-AF65-F5344CB8AC3E}">
        <p14:creationId xmlns:p14="http://schemas.microsoft.com/office/powerpoint/2010/main" val="222662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F3C50-0368-40F8-B436-E5C14FD52FE7}"/>
              </a:ext>
            </a:extLst>
          </p:cNvPr>
          <p:cNvSpPr txBox="1"/>
          <p:nvPr/>
        </p:nvSpPr>
        <p:spPr>
          <a:xfrm>
            <a:off x="228600" y="248478"/>
            <a:ext cx="4263390" cy="6464838"/>
          </a:xfrm>
          <a:prstGeom prst="rect">
            <a:avLst/>
          </a:prstGeom>
        </p:spPr>
        <p:txBody>
          <a:bodyPr vert="horz" lIns="91440" tIns="45720" rIns="91440" bIns="45720" rtlCol="0">
            <a:normAutofit/>
          </a:bodyPr>
          <a:lstStyle/>
          <a:p>
            <a:pPr defTabSz="914400">
              <a:lnSpc>
                <a:spcPct val="90000"/>
              </a:lnSpc>
              <a:spcAft>
                <a:spcPts val="600"/>
              </a:spcAft>
            </a:pPr>
            <a:r>
              <a:rPr lang="en-US" sz="2000">
                <a:solidFill>
                  <a:schemeClr val="bg1"/>
                </a:solidFill>
              </a:rPr>
              <a:t>CHARACTERISTICS OF THE DATASET</a:t>
            </a:r>
          </a:p>
          <a:p>
            <a:pPr defTabSz="914400">
              <a:lnSpc>
                <a:spcPct val="90000"/>
              </a:lnSpc>
              <a:spcAft>
                <a:spcPts val="600"/>
              </a:spcAft>
            </a:pPr>
            <a:endParaRPr lang="en-US" sz="2000">
              <a:solidFill>
                <a:schemeClr val="bg1"/>
              </a:solidFill>
            </a:endParaRPr>
          </a:p>
          <a:p>
            <a:pPr defTabSz="914400">
              <a:lnSpc>
                <a:spcPct val="90000"/>
              </a:lnSpc>
              <a:spcAft>
                <a:spcPts val="600"/>
              </a:spcAft>
            </a:pPr>
            <a:r>
              <a:rPr lang="en-US" sz="2000">
                <a:solidFill>
                  <a:schemeClr val="bg1"/>
                </a:solidFill>
              </a:rPr>
              <a:t>96 features </a:t>
            </a:r>
          </a:p>
          <a:p>
            <a:pPr defTabSz="914400">
              <a:lnSpc>
                <a:spcPct val="90000"/>
              </a:lnSpc>
              <a:spcAft>
                <a:spcPts val="600"/>
              </a:spcAft>
            </a:pPr>
            <a:r>
              <a:rPr lang="en-US" sz="2000">
                <a:solidFill>
                  <a:schemeClr val="bg1"/>
                </a:solidFill>
              </a:rPr>
              <a:t> </a:t>
            </a:r>
          </a:p>
          <a:p>
            <a:pPr defTabSz="914400">
              <a:lnSpc>
                <a:spcPct val="90000"/>
              </a:lnSpc>
              <a:spcAft>
                <a:spcPts val="600"/>
              </a:spcAft>
            </a:pPr>
            <a:r>
              <a:rPr lang="en-US" sz="2000">
                <a:solidFill>
                  <a:schemeClr val="bg1"/>
                </a:solidFill>
              </a:rPr>
              <a:t>y = Bankrupt (binary)</a:t>
            </a:r>
          </a:p>
          <a:p>
            <a:pPr defTabSz="914400">
              <a:lnSpc>
                <a:spcPct val="90000"/>
              </a:lnSpc>
              <a:spcAft>
                <a:spcPts val="600"/>
              </a:spcAft>
            </a:pPr>
            <a:r>
              <a:rPr lang="en-US" sz="2000">
                <a:solidFill>
                  <a:schemeClr val="bg1"/>
                </a:solidFill>
              </a:rPr>
              <a:t>X = Financial and accounting indicators</a:t>
            </a:r>
          </a:p>
          <a:p>
            <a:pPr defTabSz="914400">
              <a:lnSpc>
                <a:spcPct val="90000"/>
              </a:lnSpc>
              <a:spcAft>
                <a:spcPts val="600"/>
              </a:spcAft>
            </a:pPr>
            <a:r>
              <a:rPr lang="en-US" sz="2000">
                <a:solidFill>
                  <a:schemeClr val="bg1"/>
                </a:solidFill>
              </a:rPr>
              <a:t>	93 float</a:t>
            </a:r>
          </a:p>
          <a:p>
            <a:pPr defTabSz="914400">
              <a:lnSpc>
                <a:spcPct val="90000"/>
              </a:lnSpc>
              <a:spcAft>
                <a:spcPts val="600"/>
              </a:spcAft>
            </a:pPr>
            <a:r>
              <a:rPr lang="en-US" sz="2000">
                <a:solidFill>
                  <a:schemeClr val="bg1"/>
                </a:solidFill>
              </a:rPr>
              <a:t>	2 binary</a:t>
            </a:r>
          </a:p>
          <a:p>
            <a:pPr defTabSz="914400">
              <a:lnSpc>
                <a:spcPct val="90000"/>
              </a:lnSpc>
              <a:spcAft>
                <a:spcPts val="600"/>
              </a:spcAft>
            </a:pPr>
            <a:endParaRPr lang="en-US" sz="2000">
              <a:solidFill>
                <a:schemeClr val="bg1"/>
              </a:solidFill>
            </a:endParaRPr>
          </a:p>
          <a:p>
            <a:pPr defTabSz="914400">
              <a:lnSpc>
                <a:spcPct val="90000"/>
              </a:lnSpc>
              <a:spcAft>
                <a:spcPts val="600"/>
              </a:spcAft>
            </a:pPr>
            <a:r>
              <a:rPr lang="en-US" sz="2000">
                <a:solidFill>
                  <a:schemeClr val="bg1"/>
                </a:solidFill>
              </a:rPr>
              <a:t>Unbalanced data</a:t>
            </a:r>
          </a:p>
          <a:p>
            <a:pPr defTabSz="914400">
              <a:lnSpc>
                <a:spcPct val="90000"/>
              </a:lnSpc>
              <a:spcAft>
                <a:spcPts val="600"/>
              </a:spcAft>
            </a:pPr>
            <a:r>
              <a:rPr lang="en-US" sz="2000">
                <a:solidFill>
                  <a:schemeClr val="bg1"/>
                </a:solidFill>
              </a:rPr>
              <a:t>	</a:t>
            </a:r>
          </a:p>
          <a:p>
            <a:pPr defTabSz="914400">
              <a:lnSpc>
                <a:spcPct val="90000"/>
              </a:lnSpc>
              <a:spcAft>
                <a:spcPts val="600"/>
              </a:spcAft>
            </a:pPr>
            <a:endParaRPr lang="en-US" sz="2000">
              <a:solidFill>
                <a:schemeClr val="bg1"/>
              </a:solidFill>
            </a:endParaRPr>
          </a:p>
          <a:p>
            <a:pPr defTabSz="914400">
              <a:lnSpc>
                <a:spcPct val="90000"/>
              </a:lnSpc>
              <a:spcAft>
                <a:spcPts val="600"/>
              </a:spcAft>
            </a:pPr>
            <a:endParaRPr lang="en-US" sz="2000">
              <a:solidFill>
                <a:schemeClr val="bg1"/>
              </a:solidFill>
            </a:endParaRPr>
          </a:p>
          <a:p>
            <a:pPr defTabSz="914400">
              <a:lnSpc>
                <a:spcPct val="90000"/>
              </a:lnSpc>
              <a:spcAft>
                <a:spcPts val="600"/>
              </a:spcAft>
            </a:pPr>
            <a:endParaRPr lang="en-US" sz="2000">
              <a:solidFill>
                <a:schemeClr val="bg1"/>
              </a:solidFill>
            </a:endParaRPr>
          </a:p>
          <a:p>
            <a:pPr defTabSz="914400">
              <a:lnSpc>
                <a:spcPct val="90000"/>
              </a:lnSpc>
              <a:spcAft>
                <a:spcPts val="600"/>
              </a:spcAft>
            </a:pPr>
            <a:endParaRPr lang="en-US" sz="2000">
              <a:solidFill>
                <a:schemeClr val="bg1"/>
              </a:solidFill>
            </a:endParaRPr>
          </a:p>
          <a:p>
            <a:pPr defTabSz="914400">
              <a:lnSpc>
                <a:spcPct val="90000"/>
              </a:lnSpc>
              <a:spcAft>
                <a:spcPts val="600"/>
              </a:spcAft>
            </a:pPr>
            <a:endParaRPr lang="en-US" sz="2000">
              <a:solidFill>
                <a:schemeClr val="bg1"/>
              </a:solidFill>
            </a:endParaRPr>
          </a:p>
          <a:p>
            <a:pPr indent="-228600" defTabSz="914400">
              <a:lnSpc>
                <a:spcPct val="90000"/>
              </a:lnSpc>
              <a:spcAft>
                <a:spcPts val="600"/>
              </a:spcAft>
              <a:buFont typeface="Arial" panose="020B0604020202020204" pitchFamily="34" charset="0"/>
              <a:buChar char="•"/>
            </a:pPr>
            <a:endParaRPr lang="en-US" sz="2000">
              <a:solidFill>
                <a:schemeClr val="bg1"/>
              </a:solidFill>
            </a:endParaRPr>
          </a:p>
          <a:p>
            <a:pPr indent="-228600" defTabSz="914400">
              <a:lnSpc>
                <a:spcPct val="90000"/>
              </a:lnSpc>
              <a:spcAft>
                <a:spcPts val="600"/>
              </a:spcAft>
              <a:buFont typeface="Arial" panose="020B0604020202020204" pitchFamily="34" charset="0"/>
              <a:buChar char="•"/>
            </a:pPr>
            <a:endParaRPr lang="en-US" sz="2000">
              <a:solidFill>
                <a:schemeClr val="bg1"/>
              </a:solidFill>
            </a:endParaRPr>
          </a:p>
          <a:p>
            <a:pPr defTabSz="914400">
              <a:lnSpc>
                <a:spcPct val="90000"/>
              </a:lnSpc>
              <a:spcAft>
                <a:spcPts val="600"/>
              </a:spcAft>
            </a:pPr>
            <a:endParaRPr lang="en-US" sz="2000">
              <a:solidFill>
                <a:schemeClr val="bg1"/>
              </a:solidFill>
            </a:endParaRPr>
          </a:p>
          <a:p>
            <a:pPr indent="-228600" defTabSz="914400">
              <a:lnSpc>
                <a:spcPct val="90000"/>
              </a:lnSpc>
              <a:spcAft>
                <a:spcPts val="600"/>
              </a:spcAft>
              <a:buFont typeface="Arial" panose="020B0604020202020204" pitchFamily="34" charset="0"/>
              <a:buChar char="•"/>
            </a:pPr>
            <a:endParaRPr lang="en-US" sz="2000">
              <a:solidFill>
                <a:schemeClr val="bg1"/>
              </a:solidFill>
            </a:endParaRPr>
          </a:p>
        </p:txBody>
      </p:sp>
      <p:sp>
        <p:nvSpPr>
          <p:cNvPr id="8" name="Rectangle 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0">
            <a:extLst>
              <a:ext uri="{FF2B5EF4-FFF2-40B4-BE49-F238E27FC236}">
                <a16:creationId xmlns:a16="http://schemas.microsoft.com/office/drawing/2014/main" id="{0185842C-4174-4F97-B9AD-FE2B4483F8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5862" y="884210"/>
            <a:ext cx="6019331" cy="508633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8BD2EFB-1FEA-4687-826A-8BB712603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46" y="3865444"/>
            <a:ext cx="3896396" cy="2744078"/>
          </a:xfrm>
          <a:prstGeom prst="rect">
            <a:avLst/>
          </a:prstGeom>
          <a:solidFill>
            <a:schemeClr val="bg1"/>
          </a:solidFill>
          <a:ln>
            <a:solidFill>
              <a:schemeClr val="tx1"/>
            </a:solidFill>
          </a:ln>
        </p:spPr>
      </p:pic>
      <p:sp>
        <p:nvSpPr>
          <p:cNvPr id="4" name="Slide Number Placeholder 3">
            <a:extLst>
              <a:ext uri="{FF2B5EF4-FFF2-40B4-BE49-F238E27FC236}">
                <a16:creationId xmlns:a16="http://schemas.microsoft.com/office/drawing/2014/main" id="{4FB3ECB7-967A-4FBC-B4BD-064E3CA4A9D9}"/>
              </a:ext>
            </a:extLst>
          </p:cNvPr>
          <p:cNvSpPr>
            <a:spLocks noGrp="1"/>
          </p:cNvSpPr>
          <p:nvPr>
            <p:ph type="sldNum" sz="quarter" idx="12"/>
          </p:nvPr>
        </p:nvSpPr>
        <p:spPr/>
        <p:txBody>
          <a:bodyPr/>
          <a:lstStyle/>
          <a:p>
            <a:fld id="{1A7587A4-45F4-4724-9847-38E67E90ECC5}" type="slidenum">
              <a:rPr lang="en-GB" smtClean="0"/>
              <a:t>3</a:t>
            </a:fld>
            <a:endParaRPr lang="en-GB"/>
          </a:p>
        </p:txBody>
      </p:sp>
    </p:spTree>
    <p:extLst>
      <p:ext uri="{BB962C8B-B14F-4D97-AF65-F5344CB8AC3E}">
        <p14:creationId xmlns:p14="http://schemas.microsoft.com/office/powerpoint/2010/main" val="1799781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C993-63D9-43E5-A9BF-7A69FD6CBBDF}"/>
              </a:ext>
            </a:extLst>
          </p:cNvPr>
          <p:cNvSpPr>
            <a:spLocks noGrp="1"/>
          </p:cNvSpPr>
          <p:nvPr>
            <p:ph type="title"/>
          </p:nvPr>
        </p:nvSpPr>
        <p:spPr/>
        <p:txBody>
          <a:bodyPr/>
          <a:lstStyle/>
          <a:p>
            <a:r>
              <a:rPr lang="en-GB"/>
              <a:t>Results: Comparison of algorithms on imbalanced data</a:t>
            </a:r>
          </a:p>
        </p:txBody>
      </p:sp>
      <p:graphicFrame>
        <p:nvGraphicFramePr>
          <p:cNvPr id="4" name="Table 4">
            <a:extLst>
              <a:ext uri="{FF2B5EF4-FFF2-40B4-BE49-F238E27FC236}">
                <a16:creationId xmlns:a16="http://schemas.microsoft.com/office/drawing/2014/main" id="{940FDDC6-916A-4029-999D-2311564AD170}"/>
              </a:ext>
            </a:extLst>
          </p:cNvPr>
          <p:cNvGraphicFramePr>
            <a:graphicFrameLocks noGrp="1"/>
          </p:cNvGraphicFramePr>
          <p:nvPr>
            <p:ph idx="1"/>
            <p:extLst>
              <p:ext uri="{D42A27DB-BD31-4B8C-83A1-F6EECF244321}">
                <p14:modId xmlns:p14="http://schemas.microsoft.com/office/powerpoint/2010/main" val="4051589026"/>
              </p:ext>
            </p:extLst>
          </p:nvPr>
        </p:nvGraphicFramePr>
        <p:xfrm>
          <a:off x="152400" y="1343025"/>
          <a:ext cx="11897367" cy="4531344"/>
        </p:xfrm>
        <a:graphic>
          <a:graphicData uri="http://schemas.openxmlformats.org/drawingml/2006/table">
            <a:tbl>
              <a:tblPr firstRow="1" bandRow="1">
                <a:tableStyleId>{00A15C55-8517-42AA-B614-E9B94910E393}</a:tableStyleId>
              </a:tblPr>
              <a:tblGrid>
                <a:gridCol w="1437136">
                  <a:extLst>
                    <a:ext uri="{9D8B030D-6E8A-4147-A177-3AD203B41FA5}">
                      <a16:colId xmlns:a16="http://schemas.microsoft.com/office/drawing/2014/main" val="3739911496"/>
                    </a:ext>
                  </a:extLst>
                </a:gridCol>
                <a:gridCol w="963557">
                  <a:extLst>
                    <a:ext uri="{9D8B030D-6E8A-4147-A177-3AD203B41FA5}">
                      <a16:colId xmlns:a16="http://schemas.microsoft.com/office/drawing/2014/main" val="1109811969"/>
                    </a:ext>
                  </a:extLst>
                </a:gridCol>
                <a:gridCol w="963557">
                  <a:extLst>
                    <a:ext uri="{9D8B030D-6E8A-4147-A177-3AD203B41FA5}">
                      <a16:colId xmlns:a16="http://schemas.microsoft.com/office/drawing/2014/main" val="2967090458"/>
                    </a:ext>
                  </a:extLst>
                </a:gridCol>
                <a:gridCol w="963557">
                  <a:extLst>
                    <a:ext uri="{9D8B030D-6E8A-4147-A177-3AD203B41FA5}">
                      <a16:colId xmlns:a16="http://schemas.microsoft.com/office/drawing/2014/main" val="4069667226"/>
                    </a:ext>
                  </a:extLst>
                </a:gridCol>
                <a:gridCol w="963557">
                  <a:extLst>
                    <a:ext uri="{9D8B030D-6E8A-4147-A177-3AD203B41FA5}">
                      <a16:colId xmlns:a16="http://schemas.microsoft.com/office/drawing/2014/main" val="3075479722"/>
                    </a:ext>
                  </a:extLst>
                </a:gridCol>
                <a:gridCol w="963557">
                  <a:extLst>
                    <a:ext uri="{9D8B030D-6E8A-4147-A177-3AD203B41FA5}">
                      <a16:colId xmlns:a16="http://schemas.microsoft.com/office/drawing/2014/main" val="1557800239"/>
                    </a:ext>
                  </a:extLst>
                </a:gridCol>
                <a:gridCol w="824660">
                  <a:extLst>
                    <a:ext uri="{9D8B030D-6E8A-4147-A177-3AD203B41FA5}">
                      <a16:colId xmlns:a16="http://schemas.microsoft.com/office/drawing/2014/main" val="3428367048"/>
                    </a:ext>
                  </a:extLst>
                </a:gridCol>
                <a:gridCol w="824660">
                  <a:extLst>
                    <a:ext uri="{9D8B030D-6E8A-4147-A177-3AD203B41FA5}">
                      <a16:colId xmlns:a16="http://schemas.microsoft.com/office/drawing/2014/main" val="3835661029"/>
                    </a:ext>
                  </a:extLst>
                </a:gridCol>
                <a:gridCol w="983812">
                  <a:extLst>
                    <a:ext uri="{9D8B030D-6E8A-4147-A177-3AD203B41FA5}">
                      <a16:colId xmlns:a16="http://schemas.microsoft.com/office/drawing/2014/main" val="3066427584"/>
                    </a:ext>
                  </a:extLst>
                </a:gridCol>
                <a:gridCol w="1082200">
                  <a:extLst>
                    <a:ext uri="{9D8B030D-6E8A-4147-A177-3AD203B41FA5}">
                      <a16:colId xmlns:a16="http://schemas.microsoft.com/office/drawing/2014/main" val="2035281331"/>
                    </a:ext>
                  </a:extLst>
                </a:gridCol>
                <a:gridCol w="1059036">
                  <a:extLst>
                    <a:ext uri="{9D8B030D-6E8A-4147-A177-3AD203B41FA5}">
                      <a16:colId xmlns:a16="http://schemas.microsoft.com/office/drawing/2014/main" val="4063814716"/>
                    </a:ext>
                  </a:extLst>
                </a:gridCol>
                <a:gridCol w="868078">
                  <a:extLst>
                    <a:ext uri="{9D8B030D-6E8A-4147-A177-3AD203B41FA5}">
                      <a16:colId xmlns:a16="http://schemas.microsoft.com/office/drawing/2014/main" val="808457204"/>
                    </a:ext>
                  </a:extLst>
                </a:gridCol>
              </a:tblGrid>
              <a:tr h="370840">
                <a:tc>
                  <a:txBody>
                    <a:bodyPr/>
                    <a:lstStyle/>
                    <a:p>
                      <a:pPr lvl="0">
                        <a:buNone/>
                      </a:pPr>
                      <a:endParaRPr lang="en-US"/>
                    </a:p>
                  </a:txBody>
                  <a:tcPr anchor="ctr"/>
                </a:tc>
                <a:tc>
                  <a:txBody>
                    <a:bodyPr/>
                    <a:lstStyle/>
                    <a:p>
                      <a:pPr algn="ctr"/>
                      <a:r>
                        <a:rPr lang="en-US" sz="1600"/>
                        <a:t>Decision Tree</a:t>
                      </a:r>
                    </a:p>
                  </a:txBody>
                  <a:tcPr anchor="ctr"/>
                </a:tc>
                <a:tc>
                  <a:txBody>
                    <a:bodyPr/>
                    <a:lstStyle/>
                    <a:p>
                      <a:pPr algn="ctr"/>
                      <a:r>
                        <a:rPr lang="en-US" sz="1600"/>
                        <a:t>Neural Network</a:t>
                      </a:r>
                    </a:p>
                  </a:txBody>
                  <a:tcPr anchor="ctr"/>
                </a:tc>
                <a:tc>
                  <a:txBody>
                    <a:bodyPr/>
                    <a:lstStyle/>
                    <a:p>
                      <a:pPr algn="ctr"/>
                      <a:r>
                        <a:rPr lang="en-US" sz="1600"/>
                        <a:t>Naive Bayes</a:t>
                      </a:r>
                    </a:p>
                  </a:txBody>
                  <a:tcPr anchor="ctr"/>
                </a:tc>
                <a:tc>
                  <a:txBody>
                    <a:bodyPr/>
                    <a:lstStyle/>
                    <a:p>
                      <a:pPr algn="ctr"/>
                      <a:r>
                        <a:rPr lang="en-US" sz="1600"/>
                        <a:t>DT SMOTE</a:t>
                      </a:r>
                    </a:p>
                  </a:txBody>
                  <a:tcPr anchor="ctr"/>
                </a:tc>
                <a:tc>
                  <a:txBody>
                    <a:bodyPr/>
                    <a:lstStyle/>
                    <a:p>
                      <a:pPr algn="ctr"/>
                      <a:r>
                        <a:rPr lang="en-US" sz="1600"/>
                        <a:t>NN </a:t>
                      </a:r>
                      <a:r>
                        <a:rPr lang="en-US" sz="1600" err="1"/>
                        <a:t>resampl</a:t>
                      </a:r>
                      <a:r>
                        <a:rPr lang="en-US" sz="1600"/>
                        <a:t>.</a:t>
                      </a:r>
                    </a:p>
                  </a:txBody>
                  <a:tcPr anchor="ctr"/>
                </a:tc>
                <a:tc>
                  <a:txBody>
                    <a:bodyPr/>
                    <a:lstStyle/>
                    <a:p>
                      <a:pPr lvl="0" algn="ctr">
                        <a:buNone/>
                      </a:pPr>
                      <a:r>
                        <a:rPr lang="en-US" sz="1600"/>
                        <a:t>NB </a:t>
                      </a:r>
                      <a:endParaRPr lang="en-US"/>
                    </a:p>
                    <a:p>
                      <a:pPr lvl="0" algn="ctr">
                        <a:buNone/>
                      </a:pPr>
                      <a:r>
                        <a:rPr lang="en-US" sz="1600"/>
                        <a:t>SMOTE</a:t>
                      </a:r>
                      <a:endParaRPr lang="en-US"/>
                    </a:p>
                  </a:txBody>
                  <a:tcPr anchor="ctr"/>
                </a:tc>
                <a:tc>
                  <a:txBody>
                    <a:bodyPr/>
                    <a:lstStyle/>
                    <a:p>
                      <a:pPr algn="ctr"/>
                      <a:r>
                        <a:rPr lang="en-US" sz="1600"/>
                        <a:t>Log. Reg. SW</a:t>
                      </a:r>
                    </a:p>
                  </a:txBody>
                  <a:tcPr anchor="ctr"/>
                </a:tc>
                <a:tc>
                  <a:txBody>
                    <a:bodyPr/>
                    <a:lstStyle/>
                    <a:p>
                      <a:pPr algn="ctr"/>
                      <a:r>
                        <a:rPr lang="en-US" sz="1600"/>
                        <a:t>Bal. Rand. Forest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Bal. Bag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Hist. Grad. Boost.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One Class SVM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err="1"/>
                        <a:t>DBScan</a:t>
                      </a:r>
                      <a:endParaRPr lang="en-US" sz="1600"/>
                    </a:p>
                    <a:p>
                      <a:pPr algn="ctr"/>
                      <a:endParaRPr lang="en-US" sz="1600"/>
                    </a:p>
                  </a:txBody>
                  <a:tcPr anchor="ctr"/>
                </a:tc>
                <a:extLst>
                  <a:ext uri="{0D108BD9-81ED-4DB2-BD59-A6C34878D82A}">
                    <a16:rowId xmlns:a16="http://schemas.microsoft.com/office/drawing/2014/main" val="1295236874"/>
                  </a:ext>
                </a:extLst>
              </a:tr>
              <a:tr h="370840">
                <a:tc>
                  <a:txBody>
                    <a:bodyPr/>
                    <a:lstStyle/>
                    <a:p>
                      <a:pPr marL="0" marR="0" lvl="0" indent="0">
                        <a:lnSpc>
                          <a:spcPct val="100000"/>
                        </a:lnSpc>
                        <a:spcBef>
                          <a:spcPts val="0"/>
                        </a:spcBef>
                        <a:spcAft>
                          <a:spcPts val="0"/>
                        </a:spcAft>
                        <a:buClr>
                          <a:srgbClr val="000000"/>
                        </a:buClr>
                        <a:buNone/>
                      </a:pPr>
                      <a:r>
                        <a:rPr lang="en-GB" sz="1800" b="0" u="none" strike="noStrike" noProof="0"/>
                        <a:t>Accuracy</a:t>
                      </a:r>
                      <a:endParaRPr lang="en-US" sz="1800" b="0" i="0" u="none" strike="noStrike" noProof="0">
                        <a:latin typeface="Calibri"/>
                      </a:endParaRPr>
                    </a:p>
                  </a:txBody>
                  <a:tcPr/>
                </a:tc>
                <a:tc>
                  <a:txBody>
                    <a:bodyPr/>
                    <a:lstStyle/>
                    <a:p>
                      <a:pPr algn="ctr"/>
                      <a:r>
                        <a:rPr lang="en-US">
                          <a:solidFill>
                            <a:schemeClr val="tx1"/>
                          </a:solidFill>
                        </a:rPr>
                        <a:t>0.94</a:t>
                      </a:r>
                    </a:p>
                  </a:txBody>
                  <a:tcPr/>
                </a:tc>
                <a:tc>
                  <a:txBody>
                    <a:bodyPr/>
                    <a:lstStyle/>
                    <a:p>
                      <a:pPr algn="ctr"/>
                      <a:r>
                        <a:rPr lang="en-US"/>
                        <a:t>0.95</a:t>
                      </a:r>
                    </a:p>
                  </a:txBody>
                  <a:tcPr/>
                </a:tc>
                <a:tc>
                  <a:txBody>
                    <a:bodyPr/>
                    <a:lstStyle/>
                    <a:p>
                      <a:pPr algn="ctr"/>
                      <a:r>
                        <a:rPr lang="en-US">
                          <a:solidFill>
                            <a:schemeClr val="tx1"/>
                          </a:solidFill>
                        </a:rPr>
                        <a:t>0.96</a:t>
                      </a:r>
                    </a:p>
                  </a:txBody>
                  <a:tcPr/>
                </a:tc>
                <a:tc>
                  <a:txBody>
                    <a:bodyPr/>
                    <a:lstStyle/>
                    <a:p>
                      <a:pPr algn="ctr"/>
                      <a:r>
                        <a:rPr lang="en-US">
                          <a:solidFill>
                            <a:schemeClr val="tx1"/>
                          </a:solidFill>
                        </a:rPr>
                        <a:t>0.93</a:t>
                      </a:r>
                    </a:p>
                  </a:txBody>
                  <a:tcPr/>
                </a:tc>
                <a:tc>
                  <a:txBody>
                    <a:bodyPr/>
                    <a:lstStyle/>
                    <a:p>
                      <a:pPr algn="ctr"/>
                      <a:r>
                        <a:rPr lang="en-US"/>
                        <a:t>0.93</a:t>
                      </a:r>
                    </a:p>
                  </a:txBody>
                  <a:tcPr/>
                </a:tc>
                <a:tc>
                  <a:txBody>
                    <a:bodyPr/>
                    <a:lstStyle/>
                    <a:p>
                      <a:pPr lvl="0" algn="ctr">
                        <a:buNone/>
                      </a:pPr>
                      <a:r>
                        <a:rPr lang="en-US">
                          <a:solidFill>
                            <a:schemeClr val="tx1"/>
                          </a:solidFill>
                        </a:rPr>
                        <a:t>0.50</a:t>
                      </a:r>
                    </a:p>
                  </a:txBody>
                  <a:tcPr/>
                </a:tc>
                <a:tc>
                  <a:txBody>
                    <a:bodyPr/>
                    <a:lstStyle/>
                    <a:p>
                      <a:pPr algn="ctr"/>
                      <a:r>
                        <a:rPr lang="en-US"/>
                        <a:t>0.86</a:t>
                      </a:r>
                    </a:p>
                  </a:txBody>
                  <a:tcPr/>
                </a:tc>
                <a:tc>
                  <a:txBody>
                    <a:bodyPr/>
                    <a:lstStyle/>
                    <a:p>
                      <a:pPr algn="ctr"/>
                      <a:r>
                        <a:rPr lang="en-US"/>
                        <a:t>0.86</a:t>
                      </a:r>
                    </a:p>
                  </a:txBody>
                  <a:tcPr/>
                </a:tc>
                <a:tc>
                  <a:txBody>
                    <a:bodyPr/>
                    <a:lstStyle/>
                    <a:p>
                      <a:pPr algn="ctr"/>
                      <a:r>
                        <a:rPr lang="en-US"/>
                        <a:t>0.90</a:t>
                      </a:r>
                    </a:p>
                  </a:txBody>
                  <a:tcPr/>
                </a:tc>
                <a:tc>
                  <a:txBody>
                    <a:bodyPr/>
                    <a:lstStyle/>
                    <a:p>
                      <a:pPr algn="ctr"/>
                      <a:r>
                        <a:rPr lang="en-US"/>
                        <a:t>0.95</a:t>
                      </a:r>
                    </a:p>
                  </a:txBody>
                  <a:tcPr/>
                </a:tc>
                <a:tc>
                  <a:txBody>
                    <a:bodyPr/>
                    <a:lstStyle/>
                    <a:p>
                      <a:pPr algn="ctr"/>
                      <a:r>
                        <a:rPr lang="en-US"/>
                        <a:t>0.95</a:t>
                      </a:r>
                    </a:p>
                  </a:txBody>
                  <a:tcPr/>
                </a:tc>
                <a:extLst>
                  <a:ext uri="{0D108BD9-81ED-4DB2-BD59-A6C34878D82A}">
                    <a16:rowId xmlns:a16="http://schemas.microsoft.com/office/drawing/2014/main" val="2539127490"/>
                  </a:ext>
                </a:extLst>
              </a:tr>
              <a:tr h="370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u="none" strike="noStrike" noProof="0"/>
                        <a:t>Bal. Acc.</a:t>
                      </a:r>
                      <a:endParaRPr lang="en-GB" sz="1800" b="0" i="0" u="none" strike="noStrike" noProof="0">
                        <a:latin typeface="Calibri"/>
                      </a:endParaRPr>
                    </a:p>
                  </a:txBody>
                  <a:tcPr/>
                </a:tc>
                <a:tc>
                  <a:txBody>
                    <a:bodyPr/>
                    <a:lstStyle/>
                    <a:p>
                      <a:pPr lvl="0" algn="ctr">
                        <a:buNone/>
                      </a:pPr>
                      <a:r>
                        <a:rPr lang="en-US"/>
                        <a:t>0.64</a:t>
                      </a:r>
                    </a:p>
                  </a:txBody>
                  <a:tcPr/>
                </a:tc>
                <a:tc>
                  <a:txBody>
                    <a:bodyPr/>
                    <a:lstStyle/>
                    <a:p>
                      <a:pPr algn="ctr"/>
                      <a:r>
                        <a:rPr lang="en-US"/>
                        <a:t>0.67</a:t>
                      </a:r>
                    </a:p>
                  </a:txBody>
                  <a:tcPr/>
                </a:tc>
                <a:tc>
                  <a:txBody>
                    <a:bodyPr/>
                    <a:lstStyle/>
                    <a:p>
                      <a:pPr lvl="0" algn="ctr">
                        <a:buNone/>
                      </a:pPr>
                      <a:r>
                        <a:rPr lang="en-US"/>
                        <a:t>0.49</a:t>
                      </a:r>
                    </a:p>
                  </a:txBody>
                  <a:tcPr/>
                </a:tc>
                <a:tc>
                  <a:txBody>
                    <a:bodyPr/>
                    <a:lstStyle/>
                    <a:p>
                      <a:pPr lvl="0" algn="ctr">
                        <a:buNone/>
                      </a:pPr>
                      <a:r>
                        <a:rPr lang="en-US"/>
                        <a:t>0.95</a:t>
                      </a:r>
                    </a:p>
                  </a:txBody>
                  <a:tcPr/>
                </a:tc>
                <a:tc>
                  <a:txBody>
                    <a:bodyPr/>
                    <a:lstStyle/>
                    <a:p>
                      <a:pPr algn="ctr"/>
                      <a:r>
                        <a:rPr lang="en-US"/>
                        <a:t>0.66</a:t>
                      </a:r>
                    </a:p>
                  </a:txBody>
                  <a:tcPr/>
                </a:tc>
                <a:tc>
                  <a:txBody>
                    <a:bodyPr/>
                    <a:lstStyle/>
                    <a:p>
                      <a:pPr lvl="0" algn="ctr">
                        <a:buNone/>
                      </a:pPr>
                      <a:r>
                        <a:rPr lang="en-US"/>
                        <a:t>0.51</a:t>
                      </a:r>
                    </a:p>
                  </a:txBody>
                  <a:tcPr/>
                </a:tc>
                <a:tc>
                  <a:txBody>
                    <a:bodyPr/>
                    <a:lstStyle/>
                    <a:p>
                      <a:pPr algn="ctr"/>
                      <a:r>
                        <a:rPr lang="en-US"/>
                        <a:t>0.85</a:t>
                      </a:r>
                    </a:p>
                  </a:txBody>
                  <a:tcPr/>
                </a:tc>
                <a:tc>
                  <a:txBody>
                    <a:bodyPr/>
                    <a:lstStyle/>
                    <a:p>
                      <a:pPr algn="ctr"/>
                      <a:r>
                        <a:rPr lang="en-US"/>
                        <a:t>0.89</a:t>
                      </a:r>
                    </a:p>
                  </a:txBody>
                  <a:tcPr/>
                </a:tc>
                <a:tc>
                  <a:txBody>
                    <a:bodyPr/>
                    <a:lstStyle/>
                    <a:p>
                      <a:pPr algn="ctr"/>
                      <a:r>
                        <a:rPr lang="en-US"/>
                        <a:t>0.86</a:t>
                      </a:r>
                    </a:p>
                  </a:txBody>
                  <a:tcPr/>
                </a:tc>
                <a:tc>
                  <a:txBody>
                    <a:bodyPr/>
                    <a:lstStyle/>
                    <a:p>
                      <a:pPr algn="ctr"/>
                      <a:r>
                        <a:rPr lang="en-US"/>
                        <a:t>0.58</a:t>
                      </a:r>
                    </a:p>
                  </a:txBody>
                  <a:tcPr/>
                </a:tc>
                <a:tc>
                  <a:txBody>
                    <a:bodyPr/>
                    <a:lstStyle/>
                    <a:p>
                      <a:pPr algn="ctr"/>
                      <a:r>
                        <a:rPr lang="en-US"/>
                        <a:t>0.56</a:t>
                      </a:r>
                    </a:p>
                  </a:txBody>
                  <a:tcPr/>
                </a:tc>
                <a:extLst>
                  <a:ext uri="{0D108BD9-81ED-4DB2-BD59-A6C34878D82A}">
                    <a16:rowId xmlns:a16="http://schemas.microsoft.com/office/drawing/2014/main" val="631000989"/>
                  </a:ext>
                </a:extLst>
              </a:tr>
              <a:tr h="370839">
                <a:tc>
                  <a:txBody>
                    <a:bodyPr/>
                    <a:lstStyle/>
                    <a:p>
                      <a:pPr marL="0" lvl="0" indent="0">
                        <a:lnSpc>
                          <a:spcPct val="100000"/>
                        </a:lnSpc>
                        <a:spcBef>
                          <a:spcPts val="0"/>
                        </a:spcBef>
                        <a:spcAft>
                          <a:spcPts val="0"/>
                        </a:spcAft>
                        <a:buNone/>
                      </a:pPr>
                      <a:r>
                        <a:rPr lang="en-GB" sz="1800" b="0" u="none" strike="noStrike" noProof="0"/>
                        <a:t>Macro Precis.</a:t>
                      </a:r>
                      <a:endParaRPr lang="en-GB" sz="1800" b="0" i="0" u="none" strike="noStrike" noProof="0">
                        <a:latin typeface="Calibri"/>
                      </a:endParaRPr>
                    </a:p>
                  </a:txBody>
                  <a:tcPr/>
                </a:tc>
                <a:tc>
                  <a:txBody>
                    <a:bodyPr/>
                    <a:lstStyle/>
                    <a:p>
                      <a:pPr lvl="0" algn="ctr">
                        <a:buNone/>
                      </a:pPr>
                      <a:r>
                        <a:rPr lang="en-US"/>
                        <a:t>0.62</a:t>
                      </a:r>
                    </a:p>
                  </a:txBody>
                  <a:tcPr/>
                </a:tc>
                <a:tc>
                  <a:txBody>
                    <a:bodyPr/>
                    <a:lstStyle/>
                    <a:p>
                      <a:pPr lvl="0" algn="ctr">
                        <a:buNone/>
                      </a:pPr>
                      <a:r>
                        <a:rPr lang="en-US"/>
                        <a:t>0.63</a:t>
                      </a:r>
                    </a:p>
                  </a:txBody>
                  <a:tcPr/>
                </a:tc>
                <a:tc>
                  <a:txBody>
                    <a:bodyPr/>
                    <a:lstStyle/>
                    <a:p>
                      <a:pPr lvl="0" algn="ctr">
                        <a:buNone/>
                      </a:pPr>
                      <a:r>
                        <a:rPr lang="en-US"/>
                        <a:t>0.50</a:t>
                      </a:r>
                    </a:p>
                  </a:txBody>
                  <a:tcPr/>
                </a:tc>
                <a:tc>
                  <a:txBody>
                    <a:bodyPr/>
                    <a:lstStyle/>
                    <a:p>
                      <a:pPr lvl="0" algn="ctr">
                        <a:buNone/>
                      </a:pPr>
                      <a:r>
                        <a:rPr lang="en-US"/>
                        <a:t>0.95</a:t>
                      </a:r>
                    </a:p>
                  </a:txBody>
                  <a:tcPr/>
                </a:tc>
                <a:tc>
                  <a:txBody>
                    <a:bodyPr/>
                    <a:lstStyle/>
                    <a:p>
                      <a:pPr lvl="0" algn="ctr">
                        <a:buNone/>
                      </a:pPr>
                      <a:r>
                        <a:rPr lang="en-US"/>
                        <a:t>0.59</a:t>
                      </a:r>
                    </a:p>
                  </a:txBody>
                  <a:tcPr/>
                </a:tc>
                <a:tc>
                  <a:txBody>
                    <a:bodyPr/>
                    <a:lstStyle/>
                    <a:p>
                      <a:pPr lvl="0" algn="ctr">
                        <a:buNone/>
                      </a:pPr>
                      <a:r>
                        <a:rPr lang="en-US"/>
                        <a:t>0.66</a:t>
                      </a:r>
                      <a:endParaRPr lang="zh-CN" altLang="en-US"/>
                    </a:p>
                  </a:txBody>
                  <a:tcPr/>
                </a:tc>
                <a:tc>
                  <a:txBody>
                    <a:bodyPr/>
                    <a:lstStyle/>
                    <a:p>
                      <a:pPr lvl="0" algn="ctr">
                        <a:buNone/>
                      </a:pPr>
                      <a:r>
                        <a:rPr lang="en-US"/>
                        <a:t>0.58</a:t>
                      </a:r>
                    </a:p>
                  </a:txBody>
                  <a:tcPr/>
                </a:tc>
                <a:tc>
                  <a:txBody>
                    <a:bodyPr/>
                    <a:lstStyle/>
                    <a:p>
                      <a:pPr lvl="0" algn="ctr">
                        <a:buNone/>
                      </a:pPr>
                      <a:r>
                        <a:rPr lang="en-US"/>
                        <a:t>0.59</a:t>
                      </a:r>
                    </a:p>
                  </a:txBody>
                  <a:tcPr/>
                </a:tc>
                <a:tc>
                  <a:txBody>
                    <a:bodyPr/>
                    <a:lstStyle/>
                    <a:p>
                      <a:pPr lvl="0" algn="ctr">
                        <a:buNone/>
                      </a:pPr>
                      <a:r>
                        <a:rPr lang="en-US"/>
                        <a:t>0.60</a:t>
                      </a:r>
                    </a:p>
                  </a:txBody>
                  <a:tcPr/>
                </a:tc>
                <a:tc>
                  <a:txBody>
                    <a:bodyPr/>
                    <a:lstStyle/>
                    <a:p>
                      <a:pPr lvl="0" algn="ctr">
                        <a:buNone/>
                      </a:pPr>
                      <a:r>
                        <a:rPr lang="en-US"/>
                        <a:t>0.58</a:t>
                      </a:r>
                    </a:p>
                  </a:txBody>
                  <a:tcPr/>
                </a:tc>
                <a:tc>
                  <a:txBody>
                    <a:bodyPr/>
                    <a:lstStyle/>
                    <a:p>
                      <a:pPr lvl="0" algn="ctr">
                        <a:buNone/>
                      </a:pPr>
                      <a:r>
                        <a:rPr lang="en-US"/>
                        <a:t>0.58</a:t>
                      </a:r>
                    </a:p>
                  </a:txBody>
                  <a:tcPr/>
                </a:tc>
                <a:extLst>
                  <a:ext uri="{0D108BD9-81ED-4DB2-BD59-A6C34878D82A}">
                    <a16:rowId xmlns:a16="http://schemas.microsoft.com/office/drawing/2014/main" val="1753015826"/>
                  </a:ext>
                </a:extLst>
              </a:tr>
              <a:tr h="370838">
                <a:tc>
                  <a:txBody>
                    <a:bodyPr/>
                    <a:lstStyle/>
                    <a:p>
                      <a:pPr marL="0" lvl="0" indent="0">
                        <a:lnSpc>
                          <a:spcPct val="100000"/>
                        </a:lnSpc>
                        <a:spcBef>
                          <a:spcPts val="0"/>
                        </a:spcBef>
                        <a:spcAft>
                          <a:spcPts val="0"/>
                        </a:spcAft>
                        <a:buNone/>
                      </a:pPr>
                      <a:r>
                        <a:rPr lang="en-GB" sz="1800" b="0" u="none" strike="noStrike" noProof="0"/>
                        <a:t>Macro Recall</a:t>
                      </a:r>
                      <a:endParaRPr lang="en-GB" sz="1800" b="0" i="0" u="none" strike="noStrike" noProof="0">
                        <a:latin typeface="Calibri"/>
                      </a:endParaRPr>
                    </a:p>
                  </a:txBody>
                  <a:tcPr/>
                </a:tc>
                <a:tc>
                  <a:txBody>
                    <a:bodyPr/>
                    <a:lstStyle/>
                    <a:p>
                      <a:pPr lvl="0" algn="ctr">
                        <a:buNone/>
                      </a:pPr>
                      <a:r>
                        <a:rPr lang="en-US"/>
                        <a:t>0.52</a:t>
                      </a:r>
                    </a:p>
                  </a:txBody>
                  <a:tcPr/>
                </a:tc>
                <a:tc>
                  <a:txBody>
                    <a:bodyPr/>
                    <a:lstStyle/>
                    <a:p>
                      <a:pPr lvl="0" algn="ctr">
                        <a:buNone/>
                      </a:pPr>
                      <a:r>
                        <a:rPr lang="en-US"/>
                        <a:t>0.67</a:t>
                      </a:r>
                    </a:p>
                  </a:txBody>
                  <a:tcPr/>
                </a:tc>
                <a:tc>
                  <a:txBody>
                    <a:bodyPr/>
                    <a:lstStyle/>
                    <a:p>
                      <a:pPr lvl="0" algn="ctr">
                        <a:buNone/>
                      </a:pPr>
                      <a:r>
                        <a:rPr lang="en-US"/>
                        <a:t>0.49</a:t>
                      </a:r>
                    </a:p>
                  </a:txBody>
                  <a:tcPr/>
                </a:tc>
                <a:tc>
                  <a:txBody>
                    <a:bodyPr/>
                    <a:lstStyle/>
                    <a:p>
                      <a:pPr lvl="0" algn="ctr">
                        <a:buNone/>
                      </a:pPr>
                      <a:r>
                        <a:rPr lang="en-US"/>
                        <a:t>0.95</a:t>
                      </a:r>
                    </a:p>
                  </a:txBody>
                  <a:tcPr/>
                </a:tc>
                <a:tc>
                  <a:txBody>
                    <a:bodyPr/>
                    <a:lstStyle/>
                    <a:p>
                      <a:pPr lvl="0" algn="ctr">
                        <a:buNone/>
                      </a:pPr>
                      <a:r>
                        <a:rPr lang="en-US"/>
                        <a:t>0.66</a:t>
                      </a:r>
                    </a:p>
                  </a:txBody>
                  <a:tcPr/>
                </a:tc>
                <a:tc>
                  <a:txBody>
                    <a:bodyPr/>
                    <a:lstStyle/>
                    <a:p>
                      <a:pPr lvl="0" algn="ctr">
                        <a:buNone/>
                      </a:pPr>
                      <a:r>
                        <a:rPr lang="en-US"/>
                        <a:t>0.50</a:t>
                      </a:r>
                      <a:endParaRPr lang="zh-CN" altLang="en-US"/>
                    </a:p>
                  </a:txBody>
                  <a:tcPr/>
                </a:tc>
                <a:tc>
                  <a:txBody>
                    <a:bodyPr/>
                    <a:lstStyle/>
                    <a:p>
                      <a:pPr lvl="0" algn="ctr">
                        <a:buNone/>
                      </a:pPr>
                      <a:r>
                        <a:rPr lang="en-US"/>
                        <a:t>0.85</a:t>
                      </a:r>
                    </a:p>
                  </a:txBody>
                  <a:tcPr/>
                </a:tc>
                <a:tc>
                  <a:txBody>
                    <a:bodyPr/>
                    <a:lstStyle/>
                    <a:p>
                      <a:pPr lvl="0" algn="ctr">
                        <a:buNone/>
                      </a:pPr>
                      <a:r>
                        <a:rPr lang="en-US"/>
                        <a:t>0.89</a:t>
                      </a:r>
                    </a:p>
                  </a:txBody>
                  <a:tcPr/>
                </a:tc>
                <a:tc>
                  <a:txBody>
                    <a:bodyPr/>
                    <a:lstStyle/>
                    <a:p>
                      <a:pPr lvl="0" algn="ctr">
                        <a:buNone/>
                      </a:pPr>
                      <a:r>
                        <a:rPr lang="en-US"/>
                        <a:t>0.86</a:t>
                      </a:r>
                    </a:p>
                  </a:txBody>
                  <a:tcPr/>
                </a:tc>
                <a:tc>
                  <a:txBody>
                    <a:bodyPr/>
                    <a:lstStyle/>
                    <a:p>
                      <a:pPr lvl="0" algn="ctr">
                        <a:buNone/>
                      </a:pPr>
                      <a:r>
                        <a:rPr lang="en-US"/>
                        <a:t>0.58</a:t>
                      </a:r>
                    </a:p>
                  </a:txBody>
                  <a:tcPr/>
                </a:tc>
                <a:tc>
                  <a:txBody>
                    <a:bodyPr/>
                    <a:lstStyle/>
                    <a:p>
                      <a:pPr lvl="0" algn="ctr">
                        <a:buNone/>
                      </a:pPr>
                      <a:r>
                        <a:rPr lang="en-US"/>
                        <a:t>0.56</a:t>
                      </a:r>
                    </a:p>
                  </a:txBody>
                  <a:tcPr/>
                </a:tc>
                <a:extLst>
                  <a:ext uri="{0D108BD9-81ED-4DB2-BD59-A6C34878D82A}">
                    <a16:rowId xmlns:a16="http://schemas.microsoft.com/office/drawing/2014/main" val="1513297095"/>
                  </a:ext>
                </a:extLst>
              </a:tr>
              <a:tr h="370838">
                <a:tc>
                  <a:txBody>
                    <a:bodyPr/>
                    <a:lstStyle/>
                    <a:p>
                      <a:pPr marL="0" lvl="0" indent="0">
                        <a:lnSpc>
                          <a:spcPct val="100000"/>
                        </a:lnSpc>
                        <a:spcBef>
                          <a:spcPts val="0"/>
                        </a:spcBef>
                        <a:spcAft>
                          <a:spcPts val="0"/>
                        </a:spcAft>
                        <a:buNone/>
                      </a:pPr>
                      <a:r>
                        <a:rPr lang="en-GB" sz="1800" b="0" u="none" strike="noStrike" noProof="0"/>
                        <a:t>Macro F1</a:t>
                      </a:r>
                      <a:endParaRPr lang="en-GB" sz="1800" b="0" i="0" u="none" strike="noStrike" noProof="0">
                        <a:latin typeface="Calibri"/>
                      </a:endParaRPr>
                    </a:p>
                  </a:txBody>
                  <a:tcPr/>
                </a:tc>
                <a:tc>
                  <a:txBody>
                    <a:bodyPr/>
                    <a:lstStyle/>
                    <a:p>
                      <a:pPr lvl="0" algn="ctr">
                        <a:buNone/>
                      </a:pPr>
                      <a:r>
                        <a:rPr lang="en-US"/>
                        <a:t>0.62</a:t>
                      </a:r>
                    </a:p>
                  </a:txBody>
                  <a:tcPr/>
                </a:tc>
                <a:tc>
                  <a:txBody>
                    <a:bodyPr/>
                    <a:lstStyle/>
                    <a:p>
                      <a:pPr lvl="0" algn="ctr">
                        <a:buNone/>
                      </a:pPr>
                      <a:r>
                        <a:rPr lang="en-US"/>
                        <a:t>0.65</a:t>
                      </a:r>
                    </a:p>
                  </a:txBody>
                  <a:tcPr/>
                </a:tc>
                <a:tc>
                  <a:txBody>
                    <a:bodyPr/>
                    <a:lstStyle/>
                    <a:p>
                      <a:pPr lvl="0" algn="ctr">
                        <a:buNone/>
                      </a:pPr>
                      <a:r>
                        <a:rPr lang="en-US"/>
                        <a:t>0.06</a:t>
                      </a:r>
                    </a:p>
                  </a:txBody>
                  <a:tcPr/>
                </a:tc>
                <a:tc>
                  <a:txBody>
                    <a:bodyPr/>
                    <a:lstStyle/>
                    <a:p>
                      <a:pPr lvl="0" algn="ctr">
                        <a:buNone/>
                      </a:pPr>
                      <a:r>
                        <a:rPr lang="en-US"/>
                        <a:t>0.95</a:t>
                      </a:r>
                    </a:p>
                  </a:txBody>
                  <a:tcPr/>
                </a:tc>
                <a:tc>
                  <a:txBody>
                    <a:bodyPr/>
                    <a:lstStyle/>
                    <a:p>
                      <a:pPr lvl="0" algn="ctr">
                        <a:buNone/>
                      </a:pPr>
                      <a:r>
                        <a:rPr lang="en-US"/>
                        <a:t>0.61</a:t>
                      </a:r>
                    </a:p>
                  </a:txBody>
                  <a:tcPr/>
                </a:tc>
                <a:tc>
                  <a:txBody>
                    <a:bodyPr/>
                    <a:lstStyle/>
                    <a:p>
                      <a:pPr lvl="0" algn="ctr">
                        <a:buNone/>
                      </a:pPr>
                      <a:r>
                        <a:rPr lang="en-US"/>
                        <a:t>0.35</a:t>
                      </a:r>
                    </a:p>
                  </a:txBody>
                  <a:tcPr/>
                </a:tc>
                <a:tc>
                  <a:txBody>
                    <a:bodyPr/>
                    <a:lstStyle/>
                    <a:p>
                      <a:pPr lvl="0" algn="ctr">
                        <a:buNone/>
                      </a:pPr>
                      <a:r>
                        <a:rPr lang="en-US"/>
                        <a:t>0.60</a:t>
                      </a:r>
                    </a:p>
                  </a:txBody>
                  <a:tcPr/>
                </a:tc>
                <a:tc>
                  <a:txBody>
                    <a:bodyPr/>
                    <a:lstStyle/>
                    <a:p>
                      <a:pPr lvl="0" algn="ctr">
                        <a:buNone/>
                      </a:pPr>
                      <a:r>
                        <a:rPr lang="en-US"/>
                        <a:t>0.61</a:t>
                      </a:r>
                    </a:p>
                  </a:txBody>
                  <a:tcPr/>
                </a:tc>
                <a:tc>
                  <a:txBody>
                    <a:bodyPr/>
                    <a:lstStyle/>
                    <a:p>
                      <a:pPr lvl="0" algn="ctr">
                        <a:buNone/>
                      </a:pPr>
                      <a:r>
                        <a:rPr lang="en-US"/>
                        <a:t>0.64</a:t>
                      </a:r>
                    </a:p>
                  </a:txBody>
                  <a:tcPr/>
                </a:tc>
                <a:tc>
                  <a:txBody>
                    <a:bodyPr/>
                    <a:lstStyle/>
                    <a:p>
                      <a:pPr lvl="0" algn="ctr">
                        <a:buNone/>
                      </a:pPr>
                      <a:r>
                        <a:rPr lang="en-US"/>
                        <a:t>0.58</a:t>
                      </a:r>
                    </a:p>
                  </a:txBody>
                  <a:tcPr/>
                </a:tc>
                <a:tc>
                  <a:txBody>
                    <a:bodyPr/>
                    <a:lstStyle/>
                    <a:p>
                      <a:pPr lvl="0" algn="ctr">
                        <a:buNone/>
                      </a:pPr>
                      <a:r>
                        <a:rPr lang="en-US"/>
                        <a:t>0.57</a:t>
                      </a:r>
                    </a:p>
                  </a:txBody>
                  <a:tcPr/>
                </a:tc>
                <a:extLst>
                  <a:ext uri="{0D108BD9-81ED-4DB2-BD59-A6C34878D82A}">
                    <a16:rowId xmlns:a16="http://schemas.microsoft.com/office/drawing/2014/main" val="974988183"/>
                  </a:ext>
                </a:extLst>
              </a:tr>
              <a:tr h="370838">
                <a:tc>
                  <a:txBody>
                    <a:bodyPr/>
                    <a:lstStyle/>
                    <a:p>
                      <a:pPr marL="0" lvl="0" indent="0">
                        <a:lnSpc>
                          <a:spcPct val="100000"/>
                        </a:lnSpc>
                        <a:spcBef>
                          <a:spcPts val="0"/>
                        </a:spcBef>
                        <a:spcAft>
                          <a:spcPts val="0"/>
                        </a:spcAft>
                        <a:buNone/>
                      </a:pPr>
                      <a:r>
                        <a:rPr lang="en-GB" sz="1800" b="0" u="none" strike="noStrike" noProof="0"/>
                        <a:t>ROC AUC</a:t>
                      </a:r>
                      <a:endParaRPr lang="en-GB" sz="1800" b="0" i="0" u="none" strike="noStrike" noProof="0">
                        <a:latin typeface="Calibri"/>
                      </a:endParaRPr>
                    </a:p>
                  </a:txBody>
                  <a:tcPr/>
                </a:tc>
                <a:tc>
                  <a:txBody>
                    <a:bodyPr/>
                    <a:lstStyle/>
                    <a:p>
                      <a:pPr lvl="0" algn="ctr">
                        <a:buNone/>
                      </a:pPr>
                      <a:r>
                        <a:rPr lang="en-US"/>
                        <a:t>0.62</a:t>
                      </a:r>
                    </a:p>
                  </a:txBody>
                  <a:tcPr/>
                </a:tc>
                <a:tc>
                  <a:txBody>
                    <a:bodyPr/>
                    <a:lstStyle/>
                    <a:p>
                      <a:pPr lvl="0" algn="ctr">
                        <a:buNone/>
                      </a:pPr>
                      <a:r>
                        <a:rPr lang="en-US"/>
                        <a:t>0.67</a:t>
                      </a:r>
                    </a:p>
                  </a:txBody>
                  <a:tcPr/>
                </a:tc>
                <a:tc>
                  <a:txBody>
                    <a:bodyPr/>
                    <a:lstStyle/>
                    <a:p>
                      <a:pPr lvl="0" algn="ctr">
                        <a:buNone/>
                      </a:pPr>
                      <a:r>
                        <a:rPr lang="en-US"/>
                        <a:t>0.50</a:t>
                      </a:r>
                    </a:p>
                  </a:txBody>
                  <a:tcPr/>
                </a:tc>
                <a:tc>
                  <a:txBody>
                    <a:bodyPr/>
                    <a:lstStyle/>
                    <a:p>
                      <a:pPr lvl="0" algn="ctr">
                        <a:buNone/>
                      </a:pPr>
                      <a:r>
                        <a:rPr lang="en-US"/>
                        <a:t>0.95</a:t>
                      </a:r>
                    </a:p>
                  </a:txBody>
                  <a:tcPr/>
                </a:tc>
                <a:tc>
                  <a:txBody>
                    <a:bodyPr/>
                    <a:lstStyle/>
                    <a:p>
                      <a:pPr lvl="0" algn="ctr">
                        <a:buNone/>
                      </a:pPr>
                      <a:r>
                        <a:rPr lang="en-US"/>
                        <a:t>0.66</a:t>
                      </a:r>
                    </a:p>
                  </a:txBody>
                  <a:tcPr/>
                </a:tc>
                <a:tc>
                  <a:txBody>
                    <a:bodyPr/>
                    <a:lstStyle/>
                    <a:p>
                      <a:pPr lvl="0" algn="ctr">
                        <a:buNone/>
                      </a:pPr>
                      <a:r>
                        <a:rPr lang="en-US"/>
                        <a:t>0.52</a:t>
                      </a:r>
                    </a:p>
                  </a:txBody>
                  <a:tcPr/>
                </a:tc>
                <a:tc>
                  <a:txBody>
                    <a:bodyPr/>
                    <a:lstStyle/>
                    <a:p>
                      <a:pPr lvl="0" algn="ctr">
                        <a:buNone/>
                      </a:pPr>
                      <a:r>
                        <a:rPr lang="en-US"/>
                        <a:t>0.85</a:t>
                      </a:r>
                    </a:p>
                  </a:txBody>
                  <a:tcPr/>
                </a:tc>
                <a:tc>
                  <a:txBody>
                    <a:bodyPr/>
                    <a:lstStyle/>
                    <a:p>
                      <a:pPr lvl="0" algn="ctr">
                        <a:buNone/>
                      </a:pPr>
                      <a:r>
                        <a:rPr lang="en-US"/>
                        <a:t>0.89</a:t>
                      </a:r>
                    </a:p>
                  </a:txBody>
                  <a:tcPr/>
                </a:tc>
                <a:tc>
                  <a:txBody>
                    <a:bodyPr/>
                    <a:lstStyle/>
                    <a:p>
                      <a:pPr lvl="0" algn="ctr">
                        <a:buNone/>
                      </a:pPr>
                      <a:r>
                        <a:rPr lang="en-US"/>
                        <a:t>0.86</a:t>
                      </a:r>
                    </a:p>
                  </a:txBody>
                  <a:tcPr/>
                </a:tc>
                <a:tc>
                  <a:txBody>
                    <a:bodyPr/>
                    <a:lstStyle/>
                    <a:p>
                      <a:pPr lvl="0" algn="ctr">
                        <a:buNone/>
                      </a:pPr>
                      <a:r>
                        <a:rPr lang="en-US"/>
                        <a:t>0.58</a:t>
                      </a:r>
                    </a:p>
                  </a:txBody>
                  <a:tcPr/>
                </a:tc>
                <a:tc>
                  <a:txBody>
                    <a:bodyPr/>
                    <a:lstStyle/>
                    <a:p>
                      <a:pPr lvl="0" algn="ctr">
                        <a:buNone/>
                      </a:pPr>
                      <a:r>
                        <a:rPr lang="en-US"/>
                        <a:t>0.56</a:t>
                      </a:r>
                    </a:p>
                  </a:txBody>
                  <a:tcPr/>
                </a:tc>
                <a:extLst>
                  <a:ext uri="{0D108BD9-81ED-4DB2-BD59-A6C34878D82A}">
                    <a16:rowId xmlns:a16="http://schemas.microsoft.com/office/drawing/2014/main" val="2318487492"/>
                  </a:ext>
                </a:extLst>
              </a:tr>
              <a:tr h="370838">
                <a:tc>
                  <a:txBody>
                    <a:bodyPr/>
                    <a:lstStyle/>
                    <a:p>
                      <a:pPr marL="0" lvl="0" indent="0">
                        <a:lnSpc>
                          <a:spcPct val="100000"/>
                        </a:lnSpc>
                        <a:spcBef>
                          <a:spcPts val="0"/>
                        </a:spcBef>
                        <a:spcAft>
                          <a:spcPts val="0"/>
                        </a:spcAft>
                        <a:buNone/>
                      </a:pPr>
                      <a:r>
                        <a:rPr lang="en-GB" sz="1800" b="0" i="0" u="none" strike="noStrike" noProof="0">
                          <a:latin typeface="Calibri"/>
                        </a:rPr>
                        <a:t>P0</a:t>
                      </a:r>
                    </a:p>
                  </a:txBody>
                  <a:tcPr/>
                </a:tc>
                <a:tc>
                  <a:txBody>
                    <a:bodyPr/>
                    <a:lstStyle/>
                    <a:p>
                      <a:pPr lvl="0" algn="ctr">
                        <a:buNone/>
                      </a:pPr>
                      <a:r>
                        <a:rPr lang="en-US"/>
                        <a:t>0.97</a:t>
                      </a:r>
                    </a:p>
                  </a:txBody>
                  <a:tcPr/>
                </a:tc>
                <a:tc>
                  <a:txBody>
                    <a:bodyPr/>
                    <a:lstStyle/>
                    <a:p>
                      <a:pPr lvl="0" algn="ctr">
                        <a:buNone/>
                      </a:pPr>
                      <a:r>
                        <a:rPr lang="en-US"/>
                        <a:t>0.98</a:t>
                      </a:r>
                    </a:p>
                  </a:txBody>
                  <a:tcPr/>
                </a:tc>
                <a:tc>
                  <a:txBody>
                    <a:bodyPr/>
                    <a:lstStyle/>
                    <a:p>
                      <a:pPr lvl="0" algn="ctr">
                        <a:buNone/>
                      </a:pPr>
                      <a:r>
                        <a:rPr lang="en-US"/>
                        <a:t>0.97</a:t>
                      </a:r>
                    </a:p>
                  </a:txBody>
                  <a:tcPr/>
                </a:tc>
                <a:tc>
                  <a:txBody>
                    <a:bodyPr/>
                    <a:lstStyle/>
                    <a:p>
                      <a:pPr lvl="0" algn="ctr">
                        <a:buNone/>
                      </a:pPr>
                      <a:r>
                        <a:rPr lang="en-US"/>
                        <a:t>0.97</a:t>
                      </a:r>
                    </a:p>
                  </a:txBody>
                  <a:tcPr/>
                </a:tc>
                <a:tc>
                  <a:txBody>
                    <a:bodyPr/>
                    <a:lstStyle/>
                    <a:p>
                      <a:pPr lvl="0" algn="ctr">
                        <a:buNone/>
                      </a:pPr>
                      <a:r>
                        <a:rPr lang="en-US"/>
                        <a:t>0.98</a:t>
                      </a:r>
                    </a:p>
                  </a:txBody>
                  <a:tcPr/>
                </a:tc>
                <a:tc>
                  <a:txBody>
                    <a:bodyPr/>
                    <a:lstStyle/>
                    <a:p>
                      <a:pPr lvl="0" algn="ctr">
                        <a:buNone/>
                      </a:pPr>
                      <a:r>
                        <a:rPr lang="en-US"/>
                        <a:t>0.50</a:t>
                      </a:r>
                    </a:p>
                  </a:txBody>
                  <a:tcPr/>
                </a:tc>
                <a:tc>
                  <a:txBody>
                    <a:bodyPr/>
                    <a:lstStyle/>
                    <a:p>
                      <a:pPr lvl="0" algn="ctr">
                        <a:buNone/>
                      </a:pPr>
                      <a:r>
                        <a:rPr lang="en-US"/>
                        <a:t>0.99</a:t>
                      </a:r>
                    </a:p>
                  </a:txBody>
                  <a:tcPr/>
                </a:tc>
                <a:tc>
                  <a:txBody>
                    <a:bodyPr/>
                    <a:lstStyle/>
                    <a:p>
                      <a:pPr lvl="0" algn="ctr">
                        <a:buNone/>
                      </a:pPr>
                      <a:r>
                        <a:rPr lang="en-US"/>
                        <a:t>1.00</a:t>
                      </a:r>
                    </a:p>
                  </a:txBody>
                  <a:tcPr/>
                </a:tc>
                <a:tc>
                  <a:txBody>
                    <a:bodyPr/>
                    <a:lstStyle/>
                    <a:p>
                      <a:pPr lvl="0" algn="ctr">
                        <a:buNone/>
                      </a:pPr>
                      <a:r>
                        <a:rPr lang="en-US"/>
                        <a:t>0.99</a:t>
                      </a:r>
                    </a:p>
                  </a:txBody>
                  <a:tcPr/>
                </a:tc>
                <a:tc>
                  <a:txBody>
                    <a:bodyPr/>
                    <a:lstStyle/>
                    <a:p>
                      <a:pPr lvl="0" algn="ctr">
                        <a:buNone/>
                      </a:pPr>
                      <a:r>
                        <a:rPr lang="en-US"/>
                        <a:t>0.97</a:t>
                      </a:r>
                    </a:p>
                  </a:txBody>
                  <a:tcPr/>
                </a:tc>
                <a:tc>
                  <a:txBody>
                    <a:bodyPr/>
                    <a:lstStyle/>
                    <a:p>
                      <a:pPr lvl="0" algn="ctr">
                        <a:buNone/>
                      </a:pPr>
                      <a:r>
                        <a:rPr lang="en-US"/>
                        <a:t>0.97</a:t>
                      </a:r>
                    </a:p>
                  </a:txBody>
                  <a:tcPr/>
                </a:tc>
                <a:extLst>
                  <a:ext uri="{0D108BD9-81ED-4DB2-BD59-A6C34878D82A}">
                    <a16:rowId xmlns:a16="http://schemas.microsoft.com/office/drawing/2014/main" val="572346059"/>
                  </a:ext>
                </a:extLst>
              </a:tr>
              <a:tr h="370838">
                <a:tc>
                  <a:txBody>
                    <a:bodyPr/>
                    <a:lstStyle/>
                    <a:p>
                      <a:pPr marL="0" lvl="0" indent="0">
                        <a:lnSpc>
                          <a:spcPct val="100000"/>
                        </a:lnSpc>
                        <a:spcBef>
                          <a:spcPts val="0"/>
                        </a:spcBef>
                        <a:spcAft>
                          <a:spcPts val="0"/>
                        </a:spcAft>
                        <a:buNone/>
                      </a:pPr>
                      <a:r>
                        <a:rPr lang="en-GB" sz="1800" b="0" i="0" u="none" strike="noStrike" noProof="0">
                          <a:latin typeface="Calibri"/>
                        </a:rPr>
                        <a:t>P1</a:t>
                      </a:r>
                    </a:p>
                  </a:txBody>
                  <a:tcPr/>
                </a:tc>
                <a:tc>
                  <a:txBody>
                    <a:bodyPr/>
                    <a:lstStyle/>
                    <a:p>
                      <a:pPr lvl="0" algn="ctr">
                        <a:buNone/>
                      </a:pPr>
                      <a:r>
                        <a:rPr lang="en-US"/>
                        <a:t>0.27</a:t>
                      </a:r>
                    </a:p>
                  </a:txBody>
                  <a:tcPr/>
                </a:tc>
                <a:tc>
                  <a:txBody>
                    <a:bodyPr/>
                    <a:lstStyle/>
                    <a:p>
                      <a:pPr lvl="0" algn="ctr">
                        <a:buNone/>
                      </a:pPr>
                      <a:r>
                        <a:rPr lang="en-US"/>
                        <a:t>0.29</a:t>
                      </a:r>
                    </a:p>
                  </a:txBody>
                  <a:tcPr/>
                </a:tc>
                <a:tc>
                  <a:txBody>
                    <a:bodyPr/>
                    <a:lstStyle/>
                    <a:p>
                      <a:pPr lvl="0" algn="ctr">
                        <a:buNone/>
                      </a:pPr>
                      <a:r>
                        <a:rPr lang="en-US"/>
                        <a:t>0.03</a:t>
                      </a:r>
                    </a:p>
                  </a:txBody>
                  <a:tcPr/>
                </a:tc>
                <a:tc>
                  <a:txBody>
                    <a:bodyPr/>
                    <a:lstStyle/>
                    <a:p>
                      <a:pPr lvl="0" algn="ctr">
                        <a:buNone/>
                      </a:pPr>
                      <a:r>
                        <a:rPr lang="en-US"/>
                        <a:t>0.94</a:t>
                      </a:r>
                    </a:p>
                  </a:txBody>
                  <a:tcPr/>
                </a:tc>
                <a:tc>
                  <a:txBody>
                    <a:bodyPr/>
                    <a:lstStyle/>
                    <a:p>
                      <a:pPr lvl="0" algn="ctr">
                        <a:buNone/>
                      </a:pPr>
                      <a:r>
                        <a:rPr lang="en-US"/>
                        <a:t>0.20</a:t>
                      </a:r>
                    </a:p>
                  </a:txBody>
                  <a:tcPr/>
                </a:tc>
                <a:tc>
                  <a:txBody>
                    <a:bodyPr/>
                    <a:lstStyle/>
                    <a:p>
                      <a:pPr lvl="0" algn="ctr">
                        <a:buNone/>
                      </a:pPr>
                      <a:r>
                        <a:rPr lang="en-US"/>
                        <a:t>0.83</a:t>
                      </a:r>
                    </a:p>
                  </a:txBody>
                  <a:tcPr/>
                </a:tc>
                <a:tc>
                  <a:txBody>
                    <a:bodyPr/>
                    <a:lstStyle/>
                    <a:p>
                      <a:pPr lvl="0" algn="ctr">
                        <a:buNone/>
                      </a:pPr>
                      <a:r>
                        <a:rPr lang="en-US"/>
                        <a:t>0.17</a:t>
                      </a:r>
                    </a:p>
                  </a:txBody>
                  <a:tcPr/>
                </a:tc>
                <a:tc>
                  <a:txBody>
                    <a:bodyPr/>
                    <a:lstStyle/>
                    <a:p>
                      <a:pPr lvl="0" algn="ctr">
                        <a:buNone/>
                      </a:pPr>
                      <a:r>
                        <a:rPr lang="en-US"/>
                        <a:t>0.17</a:t>
                      </a:r>
                    </a:p>
                  </a:txBody>
                  <a:tcPr/>
                </a:tc>
                <a:tc>
                  <a:txBody>
                    <a:bodyPr/>
                    <a:lstStyle/>
                    <a:p>
                      <a:pPr lvl="0" algn="ctr">
                        <a:buNone/>
                      </a:pPr>
                      <a:r>
                        <a:rPr lang="en-US"/>
                        <a:t>0.21</a:t>
                      </a:r>
                    </a:p>
                  </a:txBody>
                  <a:tcPr/>
                </a:tc>
                <a:tc>
                  <a:txBody>
                    <a:bodyPr/>
                    <a:lstStyle/>
                    <a:p>
                      <a:pPr lvl="0" algn="ctr">
                        <a:buNone/>
                      </a:pPr>
                      <a:r>
                        <a:rPr lang="en-US"/>
                        <a:t>0.18</a:t>
                      </a:r>
                    </a:p>
                  </a:txBody>
                  <a:tcPr/>
                </a:tc>
                <a:tc>
                  <a:txBody>
                    <a:bodyPr/>
                    <a:lstStyle/>
                    <a:p>
                      <a:pPr lvl="0" algn="ctr">
                        <a:buNone/>
                      </a:pPr>
                      <a:r>
                        <a:rPr lang="en-US"/>
                        <a:t>0.18</a:t>
                      </a:r>
                    </a:p>
                  </a:txBody>
                  <a:tcPr/>
                </a:tc>
                <a:extLst>
                  <a:ext uri="{0D108BD9-81ED-4DB2-BD59-A6C34878D82A}">
                    <a16:rowId xmlns:a16="http://schemas.microsoft.com/office/drawing/2014/main" val="228684428"/>
                  </a:ext>
                </a:extLst>
              </a:tr>
              <a:tr h="370838">
                <a:tc>
                  <a:txBody>
                    <a:bodyPr/>
                    <a:lstStyle/>
                    <a:p>
                      <a:pPr marL="0" lvl="0" indent="0">
                        <a:lnSpc>
                          <a:spcPct val="100000"/>
                        </a:lnSpc>
                        <a:spcBef>
                          <a:spcPts val="0"/>
                        </a:spcBef>
                        <a:spcAft>
                          <a:spcPts val="0"/>
                        </a:spcAft>
                        <a:buNone/>
                      </a:pPr>
                      <a:r>
                        <a:rPr lang="en-GB" sz="1800" b="0" i="0" u="none" strike="noStrike" noProof="0">
                          <a:latin typeface="Calibri"/>
                        </a:rPr>
                        <a:t>R0</a:t>
                      </a:r>
                    </a:p>
                  </a:txBody>
                  <a:tcPr/>
                </a:tc>
                <a:tc>
                  <a:txBody>
                    <a:bodyPr/>
                    <a:lstStyle/>
                    <a:p>
                      <a:pPr lvl="0" algn="ctr">
                        <a:buNone/>
                      </a:pPr>
                      <a:r>
                        <a:rPr lang="en-US"/>
                        <a:t>0.97</a:t>
                      </a:r>
                    </a:p>
                  </a:txBody>
                  <a:tcPr/>
                </a:tc>
                <a:tc>
                  <a:txBody>
                    <a:bodyPr/>
                    <a:lstStyle/>
                    <a:p>
                      <a:pPr lvl="0" algn="ctr">
                        <a:buNone/>
                      </a:pPr>
                      <a:r>
                        <a:rPr lang="en-US"/>
                        <a:t>0.97</a:t>
                      </a:r>
                    </a:p>
                  </a:txBody>
                  <a:tcPr/>
                </a:tc>
                <a:tc>
                  <a:txBody>
                    <a:bodyPr/>
                    <a:lstStyle/>
                    <a:p>
                      <a:pPr lvl="0" algn="ctr">
                        <a:buNone/>
                      </a:pPr>
                      <a:r>
                        <a:rPr lang="en-US"/>
                        <a:t>0.03</a:t>
                      </a:r>
                    </a:p>
                  </a:txBody>
                  <a:tcPr/>
                </a:tc>
                <a:tc>
                  <a:txBody>
                    <a:bodyPr/>
                    <a:lstStyle/>
                    <a:p>
                      <a:pPr lvl="0" algn="ctr">
                        <a:buNone/>
                      </a:pPr>
                      <a:r>
                        <a:rPr lang="en-US"/>
                        <a:t>0.94</a:t>
                      </a:r>
                    </a:p>
                  </a:txBody>
                  <a:tcPr/>
                </a:tc>
                <a:tc>
                  <a:txBody>
                    <a:bodyPr/>
                    <a:lstStyle/>
                    <a:p>
                      <a:pPr lvl="0" algn="ctr">
                        <a:buNone/>
                      </a:pPr>
                      <a:r>
                        <a:rPr lang="en-US"/>
                        <a:t>0.95</a:t>
                      </a:r>
                    </a:p>
                  </a:txBody>
                  <a:tcPr/>
                </a:tc>
                <a:tc>
                  <a:txBody>
                    <a:bodyPr/>
                    <a:lstStyle/>
                    <a:p>
                      <a:pPr lvl="0" algn="ctr">
                        <a:buNone/>
                      </a:pPr>
                      <a:r>
                        <a:rPr lang="en-US"/>
                        <a:t>1</a:t>
                      </a:r>
                    </a:p>
                  </a:txBody>
                  <a:tcPr/>
                </a:tc>
                <a:tc>
                  <a:txBody>
                    <a:bodyPr/>
                    <a:lstStyle/>
                    <a:p>
                      <a:pPr lvl="0" algn="ctr">
                        <a:buNone/>
                      </a:pPr>
                      <a:r>
                        <a:rPr lang="en-US"/>
                        <a:t>0.86</a:t>
                      </a:r>
                    </a:p>
                  </a:txBody>
                  <a:tcPr/>
                </a:tc>
                <a:tc>
                  <a:txBody>
                    <a:bodyPr/>
                    <a:lstStyle/>
                    <a:p>
                      <a:pPr lvl="0" algn="ctr">
                        <a:buNone/>
                      </a:pPr>
                      <a:r>
                        <a:rPr lang="en-US"/>
                        <a:t>0.85</a:t>
                      </a:r>
                    </a:p>
                  </a:txBody>
                  <a:tcPr/>
                </a:tc>
                <a:tc>
                  <a:txBody>
                    <a:bodyPr/>
                    <a:lstStyle/>
                    <a:p>
                      <a:pPr lvl="0" algn="ctr">
                        <a:buNone/>
                      </a:pPr>
                      <a:r>
                        <a:rPr lang="en-US"/>
                        <a:t>0.90</a:t>
                      </a:r>
                    </a:p>
                  </a:txBody>
                  <a:tcPr/>
                </a:tc>
                <a:tc>
                  <a:txBody>
                    <a:bodyPr/>
                    <a:lstStyle/>
                    <a:p>
                      <a:pPr lvl="0" algn="ctr">
                        <a:buNone/>
                      </a:pPr>
                      <a:r>
                        <a:rPr lang="en-US"/>
                        <a:t>0.97</a:t>
                      </a:r>
                    </a:p>
                  </a:txBody>
                  <a:tcPr/>
                </a:tc>
                <a:tc>
                  <a:txBody>
                    <a:bodyPr/>
                    <a:lstStyle/>
                    <a:p>
                      <a:pPr lvl="0" algn="ctr">
                        <a:buNone/>
                      </a:pPr>
                      <a:r>
                        <a:rPr lang="en-US"/>
                        <a:t>0.98</a:t>
                      </a:r>
                    </a:p>
                  </a:txBody>
                  <a:tcPr/>
                </a:tc>
                <a:extLst>
                  <a:ext uri="{0D108BD9-81ED-4DB2-BD59-A6C34878D82A}">
                    <a16:rowId xmlns:a16="http://schemas.microsoft.com/office/drawing/2014/main" val="2694919622"/>
                  </a:ext>
                </a:extLst>
              </a:tr>
              <a:tr h="370838">
                <a:tc>
                  <a:txBody>
                    <a:bodyPr/>
                    <a:lstStyle/>
                    <a:p>
                      <a:pPr marL="0" lvl="0" indent="0">
                        <a:lnSpc>
                          <a:spcPct val="100000"/>
                        </a:lnSpc>
                        <a:spcBef>
                          <a:spcPts val="0"/>
                        </a:spcBef>
                        <a:spcAft>
                          <a:spcPts val="0"/>
                        </a:spcAft>
                        <a:buNone/>
                      </a:pPr>
                      <a:r>
                        <a:rPr lang="en-GB" sz="1800" b="0" i="0" u="none" strike="noStrike" noProof="0">
                          <a:latin typeface="Calibri"/>
                        </a:rPr>
                        <a:t>R1</a:t>
                      </a:r>
                    </a:p>
                  </a:txBody>
                  <a:tcPr/>
                </a:tc>
                <a:tc>
                  <a:txBody>
                    <a:bodyPr/>
                    <a:lstStyle/>
                    <a:p>
                      <a:pPr lvl="0" algn="ctr">
                        <a:buNone/>
                      </a:pPr>
                      <a:r>
                        <a:rPr lang="en-US"/>
                        <a:t>0.27</a:t>
                      </a:r>
                    </a:p>
                  </a:txBody>
                  <a:tcPr/>
                </a:tc>
                <a:tc>
                  <a:txBody>
                    <a:bodyPr/>
                    <a:lstStyle/>
                    <a:p>
                      <a:pPr lvl="0" algn="ctr">
                        <a:buNone/>
                      </a:pPr>
                      <a:r>
                        <a:rPr lang="en-US"/>
                        <a:t>0.36</a:t>
                      </a:r>
                    </a:p>
                  </a:txBody>
                  <a:tcPr/>
                </a:tc>
                <a:tc>
                  <a:txBody>
                    <a:bodyPr/>
                    <a:lstStyle/>
                    <a:p>
                      <a:pPr lvl="0" algn="ctr">
                        <a:buNone/>
                      </a:pPr>
                      <a:r>
                        <a:rPr lang="en-US"/>
                        <a:t>0.96</a:t>
                      </a:r>
                    </a:p>
                  </a:txBody>
                  <a:tcPr/>
                </a:tc>
                <a:tc>
                  <a:txBody>
                    <a:bodyPr/>
                    <a:lstStyle/>
                    <a:p>
                      <a:pPr lvl="0" algn="ctr">
                        <a:buNone/>
                      </a:pPr>
                      <a:r>
                        <a:rPr lang="en-US"/>
                        <a:t>0.97</a:t>
                      </a:r>
                    </a:p>
                  </a:txBody>
                  <a:tcPr/>
                </a:tc>
                <a:tc>
                  <a:txBody>
                    <a:bodyPr/>
                    <a:lstStyle/>
                    <a:p>
                      <a:pPr lvl="0" algn="ctr">
                        <a:buNone/>
                      </a:pPr>
                      <a:r>
                        <a:rPr lang="en-US"/>
                        <a:t>0.36</a:t>
                      </a:r>
                    </a:p>
                  </a:txBody>
                  <a:tcPr/>
                </a:tc>
                <a:tc>
                  <a:txBody>
                    <a:bodyPr/>
                    <a:lstStyle/>
                    <a:p>
                      <a:pPr lvl="0" algn="ctr">
                        <a:buNone/>
                      </a:pPr>
                      <a:r>
                        <a:rPr lang="en-US"/>
                        <a:t>0.01</a:t>
                      </a:r>
                    </a:p>
                  </a:txBody>
                  <a:tcPr/>
                </a:tc>
                <a:tc>
                  <a:txBody>
                    <a:bodyPr/>
                    <a:lstStyle/>
                    <a:p>
                      <a:pPr lvl="0" algn="ctr">
                        <a:buNone/>
                      </a:pPr>
                      <a:r>
                        <a:rPr lang="en-US"/>
                        <a:t>0.83</a:t>
                      </a:r>
                    </a:p>
                  </a:txBody>
                  <a:tcPr/>
                </a:tc>
                <a:tc>
                  <a:txBody>
                    <a:bodyPr/>
                    <a:lstStyle/>
                    <a:p>
                      <a:pPr lvl="0" algn="ctr">
                        <a:buNone/>
                      </a:pPr>
                      <a:r>
                        <a:rPr lang="en-US"/>
                        <a:t>0.92</a:t>
                      </a:r>
                    </a:p>
                  </a:txBody>
                  <a:tcPr/>
                </a:tc>
                <a:tc>
                  <a:txBody>
                    <a:bodyPr/>
                    <a:lstStyle/>
                    <a:p>
                      <a:pPr lvl="0" algn="ctr">
                        <a:buNone/>
                      </a:pPr>
                      <a:r>
                        <a:rPr lang="en-US"/>
                        <a:t>0.82</a:t>
                      </a:r>
                    </a:p>
                  </a:txBody>
                  <a:tcPr/>
                </a:tc>
                <a:tc>
                  <a:txBody>
                    <a:bodyPr/>
                    <a:lstStyle/>
                    <a:p>
                      <a:pPr lvl="0" algn="ctr">
                        <a:buNone/>
                      </a:pPr>
                      <a:r>
                        <a:rPr lang="en-US"/>
                        <a:t>0.20</a:t>
                      </a:r>
                    </a:p>
                  </a:txBody>
                  <a:tcPr/>
                </a:tc>
                <a:tc>
                  <a:txBody>
                    <a:bodyPr/>
                    <a:lstStyle/>
                    <a:p>
                      <a:pPr lvl="0" algn="ctr">
                        <a:buNone/>
                      </a:pPr>
                      <a:r>
                        <a:rPr lang="en-US"/>
                        <a:t>0.15</a:t>
                      </a:r>
                    </a:p>
                  </a:txBody>
                  <a:tcPr/>
                </a:tc>
                <a:extLst>
                  <a:ext uri="{0D108BD9-81ED-4DB2-BD59-A6C34878D82A}">
                    <a16:rowId xmlns:a16="http://schemas.microsoft.com/office/drawing/2014/main" val="2496746506"/>
                  </a:ext>
                </a:extLst>
              </a:tr>
            </a:tbl>
          </a:graphicData>
        </a:graphic>
      </p:graphicFrame>
      <p:grpSp>
        <p:nvGrpSpPr>
          <p:cNvPr id="24" name="Group 23">
            <a:extLst>
              <a:ext uri="{FF2B5EF4-FFF2-40B4-BE49-F238E27FC236}">
                <a16:creationId xmlns:a16="http://schemas.microsoft.com/office/drawing/2014/main" id="{EBDB106E-03D6-4784-A99D-B8E12BE7693E}"/>
              </a:ext>
            </a:extLst>
          </p:cNvPr>
          <p:cNvGrpSpPr/>
          <p:nvPr/>
        </p:nvGrpSpPr>
        <p:grpSpPr>
          <a:xfrm>
            <a:off x="7160286" y="2535811"/>
            <a:ext cx="2996888" cy="1824086"/>
            <a:chOff x="6928698" y="2535811"/>
            <a:chExt cx="3129702" cy="1824086"/>
          </a:xfrm>
        </p:grpSpPr>
        <p:sp>
          <p:nvSpPr>
            <p:cNvPr id="6" name="TextBox 5">
              <a:extLst>
                <a:ext uri="{FF2B5EF4-FFF2-40B4-BE49-F238E27FC236}">
                  <a16:creationId xmlns:a16="http://schemas.microsoft.com/office/drawing/2014/main" id="{14C92293-85F1-424B-AB03-C34F50E7E7C5}"/>
                </a:ext>
              </a:extLst>
            </p:cNvPr>
            <p:cNvSpPr txBox="1"/>
            <p:nvPr/>
          </p:nvSpPr>
          <p:spPr>
            <a:xfrm>
              <a:off x="6928698" y="2535811"/>
              <a:ext cx="3129702" cy="360000"/>
            </a:xfrm>
            <a:prstGeom prst="rect">
              <a:avLst/>
            </a:prstGeom>
            <a:noFill/>
            <a:ln w="28575">
              <a:solidFill>
                <a:srgbClr val="0070C0"/>
              </a:solidFill>
            </a:ln>
          </p:spPr>
          <p:txBody>
            <a:bodyPr wrap="square" rtlCol="0">
              <a:spAutoFit/>
            </a:bodyPr>
            <a:lstStyle/>
            <a:p>
              <a:endParaRPr lang="en-GB"/>
            </a:p>
          </p:txBody>
        </p:sp>
        <p:sp>
          <p:nvSpPr>
            <p:cNvPr id="7" name="TextBox 6">
              <a:extLst>
                <a:ext uri="{FF2B5EF4-FFF2-40B4-BE49-F238E27FC236}">
                  <a16:creationId xmlns:a16="http://schemas.microsoft.com/office/drawing/2014/main" id="{6D1D83DC-8236-478B-A01A-5293210E757E}"/>
                </a:ext>
              </a:extLst>
            </p:cNvPr>
            <p:cNvSpPr txBox="1"/>
            <p:nvPr/>
          </p:nvSpPr>
          <p:spPr>
            <a:xfrm>
              <a:off x="6928700" y="3267854"/>
              <a:ext cx="3129699" cy="360000"/>
            </a:xfrm>
            <a:prstGeom prst="rect">
              <a:avLst/>
            </a:prstGeom>
            <a:noFill/>
            <a:ln w="28575">
              <a:solidFill>
                <a:srgbClr val="0070C0"/>
              </a:solidFill>
            </a:ln>
          </p:spPr>
          <p:txBody>
            <a:bodyPr wrap="square" rtlCol="0">
              <a:spAutoFit/>
            </a:bodyPr>
            <a:lstStyle/>
            <a:p>
              <a:endParaRPr lang="en-GB"/>
            </a:p>
          </p:txBody>
        </p:sp>
        <p:sp>
          <p:nvSpPr>
            <p:cNvPr id="8" name="TextBox 7">
              <a:extLst>
                <a:ext uri="{FF2B5EF4-FFF2-40B4-BE49-F238E27FC236}">
                  <a16:creationId xmlns:a16="http://schemas.microsoft.com/office/drawing/2014/main" id="{0CDEE049-CED3-4F0B-8AB1-E31269BBB78E}"/>
                </a:ext>
              </a:extLst>
            </p:cNvPr>
            <p:cNvSpPr txBox="1"/>
            <p:nvPr/>
          </p:nvSpPr>
          <p:spPr>
            <a:xfrm>
              <a:off x="6928699" y="3999897"/>
              <a:ext cx="3129699" cy="360000"/>
            </a:xfrm>
            <a:prstGeom prst="rect">
              <a:avLst/>
            </a:prstGeom>
            <a:noFill/>
            <a:ln w="28575">
              <a:solidFill>
                <a:srgbClr val="0070C0"/>
              </a:solidFill>
            </a:ln>
          </p:spPr>
          <p:txBody>
            <a:bodyPr wrap="square" rtlCol="0">
              <a:spAutoFit/>
            </a:bodyPr>
            <a:lstStyle/>
            <a:p>
              <a:endParaRPr lang="en-GB"/>
            </a:p>
          </p:txBody>
        </p:sp>
      </p:grpSp>
      <p:sp>
        <p:nvSpPr>
          <p:cNvPr id="9" name="TextBox 8">
            <a:extLst>
              <a:ext uri="{FF2B5EF4-FFF2-40B4-BE49-F238E27FC236}">
                <a16:creationId xmlns:a16="http://schemas.microsoft.com/office/drawing/2014/main" id="{A2DBC505-67D0-42DB-AFDC-5C0AC5E46A1A}"/>
              </a:ext>
            </a:extLst>
          </p:cNvPr>
          <p:cNvSpPr txBox="1"/>
          <p:nvPr/>
        </p:nvSpPr>
        <p:spPr>
          <a:xfrm>
            <a:off x="7160286" y="4772624"/>
            <a:ext cx="2996885" cy="360000"/>
          </a:xfrm>
          <a:prstGeom prst="rect">
            <a:avLst/>
          </a:prstGeom>
          <a:noFill/>
          <a:ln w="28575">
            <a:solidFill>
              <a:srgbClr val="FF0000"/>
            </a:solidFill>
          </a:ln>
        </p:spPr>
        <p:txBody>
          <a:bodyPr wrap="square" rtlCol="0">
            <a:spAutoFit/>
          </a:bodyPr>
          <a:lstStyle/>
          <a:p>
            <a:endParaRPr lang="en-GB"/>
          </a:p>
        </p:txBody>
      </p:sp>
      <p:grpSp>
        <p:nvGrpSpPr>
          <p:cNvPr id="22" name="Group 21">
            <a:extLst>
              <a:ext uri="{FF2B5EF4-FFF2-40B4-BE49-F238E27FC236}">
                <a16:creationId xmlns:a16="http://schemas.microsoft.com/office/drawing/2014/main" id="{C43D14AD-AF92-4B13-8C7C-35B1AAB3AD50}"/>
              </a:ext>
            </a:extLst>
          </p:cNvPr>
          <p:cNvGrpSpPr/>
          <p:nvPr/>
        </p:nvGrpSpPr>
        <p:grpSpPr>
          <a:xfrm>
            <a:off x="1584960" y="1206631"/>
            <a:ext cx="2915921" cy="5143732"/>
            <a:chOff x="1923068" y="1206631"/>
            <a:chExt cx="2995405" cy="5143732"/>
          </a:xfrm>
        </p:grpSpPr>
        <p:sp>
          <p:nvSpPr>
            <p:cNvPr id="14" name="Rectangle 13">
              <a:extLst>
                <a:ext uri="{FF2B5EF4-FFF2-40B4-BE49-F238E27FC236}">
                  <a16:creationId xmlns:a16="http://schemas.microsoft.com/office/drawing/2014/main" id="{639F4276-9CBD-4902-912F-16C8B2EF5B14}"/>
                </a:ext>
              </a:extLst>
            </p:cNvPr>
            <p:cNvSpPr/>
            <p:nvPr/>
          </p:nvSpPr>
          <p:spPr>
            <a:xfrm>
              <a:off x="1923068" y="1206631"/>
              <a:ext cx="2995405" cy="4854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FF0000"/>
                  </a:solidFill>
                </a:ln>
                <a:noFill/>
              </a:endParaRPr>
            </a:p>
          </p:txBody>
        </p:sp>
        <p:sp>
          <p:nvSpPr>
            <p:cNvPr id="17" name="Isosceles Triangle 16">
              <a:extLst>
                <a:ext uri="{FF2B5EF4-FFF2-40B4-BE49-F238E27FC236}">
                  <a16:creationId xmlns:a16="http://schemas.microsoft.com/office/drawing/2014/main" id="{A58E86DC-05BD-4DBB-9FC8-B19FD7D46D90}"/>
                </a:ext>
              </a:extLst>
            </p:cNvPr>
            <p:cNvSpPr/>
            <p:nvPr/>
          </p:nvSpPr>
          <p:spPr>
            <a:xfrm>
              <a:off x="3302936" y="6045294"/>
              <a:ext cx="232118" cy="3050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99CB258-3839-40E0-8E24-3BAB2EDA0808}"/>
              </a:ext>
            </a:extLst>
          </p:cNvPr>
          <p:cNvGrpSpPr/>
          <p:nvPr/>
        </p:nvGrpSpPr>
        <p:grpSpPr>
          <a:xfrm>
            <a:off x="7182089" y="1181295"/>
            <a:ext cx="2995404" cy="5159873"/>
            <a:chOff x="6977406" y="1181295"/>
            <a:chExt cx="3062138" cy="5159873"/>
          </a:xfrm>
        </p:grpSpPr>
        <p:sp>
          <p:nvSpPr>
            <p:cNvPr id="18" name="Rectangle 17">
              <a:extLst>
                <a:ext uri="{FF2B5EF4-FFF2-40B4-BE49-F238E27FC236}">
                  <a16:creationId xmlns:a16="http://schemas.microsoft.com/office/drawing/2014/main" id="{7CA5C81F-4641-44A8-BE48-B57554C3998D}"/>
                </a:ext>
              </a:extLst>
            </p:cNvPr>
            <p:cNvSpPr/>
            <p:nvPr/>
          </p:nvSpPr>
          <p:spPr>
            <a:xfrm>
              <a:off x="6977406" y="1181295"/>
              <a:ext cx="3062138" cy="4854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FF0000"/>
                  </a:solidFill>
                </a:ln>
                <a:noFill/>
              </a:endParaRPr>
            </a:p>
          </p:txBody>
        </p:sp>
        <p:sp>
          <p:nvSpPr>
            <p:cNvPr id="19" name="Isosceles Triangle 18">
              <a:extLst>
                <a:ext uri="{FF2B5EF4-FFF2-40B4-BE49-F238E27FC236}">
                  <a16:creationId xmlns:a16="http://schemas.microsoft.com/office/drawing/2014/main" id="{785CA35E-F2B5-43EB-8CEC-24CD8B46E688}"/>
                </a:ext>
              </a:extLst>
            </p:cNvPr>
            <p:cNvSpPr/>
            <p:nvPr/>
          </p:nvSpPr>
          <p:spPr>
            <a:xfrm>
              <a:off x="8276357" y="6036099"/>
              <a:ext cx="232118" cy="3050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EB5338BC-FB62-479A-A929-ECBEED4C8D15}"/>
              </a:ext>
            </a:extLst>
          </p:cNvPr>
          <p:cNvGrpSpPr/>
          <p:nvPr/>
        </p:nvGrpSpPr>
        <p:grpSpPr>
          <a:xfrm>
            <a:off x="4532915" y="1206631"/>
            <a:ext cx="2627999" cy="5184000"/>
            <a:chOff x="5068888" y="1206631"/>
            <a:chExt cx="853693" cy="5176539"/>
          </a:xfrm>
        </p:grpSpPr>
        <p:sp>
          <p:nvSpPr>
            <p:cNvPr id="20" name="Rectangle 19">
              <a:extLst>
                <a:ext uri="{FF2B5EF4-FFF2-40B4-BE49-F238E27FC236}">
                  <a16:creationId xmlns:a16="http://schemas.microsoft.com/office/drawing/2014/main" id="{1215F6AB-7B89-4201-B395-3B4FABD9ACB7}"/>
                </a:ext>
              </a:extLst>
            </p:cNvPr>
            <p:cNvSpPr/>
            <p:nvPr/>
          </p:nvSpPr>
          <p:spPr>
            <a:xfrm>
              <a:off x="5068888" y="1206631"/>
              <a:ext cx="853693" cy="48185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28575">
                  <a:solidFill>
                    <a:srgbClr val="FF0000"/>
                  </a:solidFill>
                </a:ln>
                <a:noFill/>
              </a:endParaRPr>
            </a:p>
          </p:txBody>
        </p:sp>
        <p:sp>
          <p:nvSpPr>
            <p:cNvPr id="21" name="Isosceles Triangle 20">
              <a:extLst>
                <a:ext uri="{FF2B5EF4-FFF2-40B4-BE49-F238E27FC236}">
                  <a16:creationId xmlns:a16="http://schemas.microsoft.com/office/drawing/2014/main" id="{97923CA6-6359-482E-8809-21C4F337D5F3}"/>
                </a:ext>
              </a:extLst>
            </p:cNvPr>
            <p:cNvSpPr/>
            <p:nvPr/>
          </p:nvSpPr>
          <p:spPr>
            <a:xfrm>
              <a:off x="5165600" y="6078101"/>
              <a:ext cx="73402" cy="305069"/>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a:solidFill>
                    <a:srgbClr val="FF0000"/>
                  </a:solidFill>
                </a:ln>
                <a:solidFill>
                  <a:srgbClr val="FF0000"/>
                </a:solidFill>
              </a:endParaRPr>
            </a:p>
          </p:txBody>
        </p:sp>
      </p:grpSp>
      <p:sp>
        <p:nvSpPr>
          <p:cNvPr id="3" name="Slide Number Placeholder 2">
            <a:extLst>
              <a:ext uri="{FF2B5EF4-FFF2-40B4-BE49-F238E27FC236}">
                <a16:creationId xmlns:a16="http://schemas.microsoft.com/office/drawing/2014/main" id="{9ADFE7AF-339C-4F1A-AD03-B3998D630529}"/>
              </a:ext>
            </a:extLst>
          </p:cNvPr>
          <p:cNvSpPr>
            <a:spLocks noGrp="1"/>
          </p:cNvSpPr>
          <p:nvPr>
            <p:ph type="sldNum" sz="quarter" idx="12"/>
          </p:nvPr>
        </p:nvSpPr>
        <p:spPr/>
        <p:txBody>
          <a:bodyPr/>
          <a:lstStyle/>
          <a:p>
            <a:fld id="{1A7587A4-45F4-4724-9847-38E67E90ECC5}" type="slidenum">
              <a:rPr lang="en-GB" smtClean="0"/>
              <a:t>30</a:t>
            </a:fld>
            <a:endParaRPr lang="en-GB"/>
          </a:p>
        </p:txBody>
      </p:sp>
      <p:sp>
        <p:nvSpPr>
          <p:cNvPr id="26" name="TextBox 25">
            <a:extLst>
              <a:ext uri="{FF2B5EF4-FFF2-40B4-BE49-F238E27FC236}">
                <a16:creationId xmlns:a16="http://schemas.microsoft.com/office/drawing/2014/main" id="{16D990CC-170B-4ADF-8499-E85736BC5B7B}"/>
              </a:ext>
            </a:extLst>
          </p:cNvPr>
          <p:cNvSpPr txBox="1"/>
          <p:nvPr/>
        </p:nvSpPr>
        <p:spPr>
          <a:xfrm>
            <a:off x="6479701" y="2201837"/>
            <a:ext cx="4874099" cy="2800767"/>
          </a:xfrm>
          <a:custGeom>
            <a:avLst/>
            <a:gdLst>
              <a:gd name="connsiteX0" fmla="*/ 0 w 4874099"/>
              <a:gd name="connsiteY0" fmla="*/ 0 h 2800767"/>
              <a:gd name="connsiteX1" fmla="*/ 696300 w 4874099"/>
              <a:gd name="connsiteY1" fmla="*/ 0 h 2800767"/>
              <a:gd name="connsiteX2" fmla="*/ 1295118 w 4874099"/>
              <a:gd name="connsiteY2" fmla="*/ 0 h 2800767"/>
              <a:gd name="connsiteX3" fmla="*/ 1893936 w 4874099"/>
              <a:gd name="connsiteY3" fmla="*/ 0 h 2800767"/>
              <a:gd name="connsiteX4" fmla="*/ 2687717 w 4874099"/>
              <a:gd name="connsiteY4" fmla="*/ 0 h 2800767"/>
              <a:gd name="connsiteX5" fmla="*/ 3286535 w 4874099"/>
              <a:gd name="connsiteY5" fmla="*/ 0 h 2800767"/>
              <a:gd name="connsiteX6" fmla="*/ 3982835 w 4874099"/>
              <a:gd name="connsiteY6" fmla="*/ 0 h 2800767"/>
              <a:gd name="connsiteX7" fmla="*/ 4874099 w 4874099"/>
              <a:gd name="connsiteY7" fmla="*/ 0 h 2800767"/>
              <a:gd name="connsiteX8" fmla="*/ 4874099 w 4874099"/>
              <a:gd name="connsiteY8" fmla="*/ 476130 h 2800767"/>
              <a:gd name="connsiteX9" fmla="*/ 4874099 w 4874099"/>
              <a:gd name="connsiteY9" fmla="*/ 1008276 h 2800767"/>
              <a:gd name="connsiteX10" fmla="*/ 4874099 w 4874099"/>
              <a:gd name="connsiteY10" fmla="*/ 1484407 h 2800767"/>
              <a:gd name="connsiteX11" fmla="*/ 4874099 w 4874099"/>
              <a:gd name="connsiteY11" fmla="*/ 2100575 h 2800767"/>
              <a:gd name="connsiteX12" fmla="*/ 4874099 w 4874099"/>
              <a:gd name="connsiteY12" fmla="*/ 2800767 h 2800767"/>
              <a:gd name="connsiteX13" fmla="*/ 4324022 w 4874099"/>
              <a:gd name="connsiteY13" fmla="*/ 2800767 h 2800767"/>
              <a:gd name="connsiteX14" fmla="*/ 3627722 w 4874099"/>
              <a:gd name="connsiteY14" fmla="*/ 2800767 h 2800767"/>
              <a:gd name="connsiteX15" fmla="*/ 2833940 w 4874099"/>
              <a:gd name="connsiteY15" fmla="*/ 2800767 h 2800767"/>
              <a:gd name="connsiteX16" fmla="*/ 2088900 w 4874099"/>
              <a:gd name="connsiteY16" fmla="*/ 2800767 h 2800767"/>
              <a:gd name="connsiteX17" fmla="*/ 1343859 w 4874099"/>
              <a:gd name="connsiteY17" fmla="*/ 2800767 h 2800767"/>
              <a:gd name="connsiteX18" fmla="*/ 793782 w 4874099"/>
              <a:gd name="connsiteY18" fmla="*/ 2800767 h 2800767"/>
              <a:gd name="connsiteX19" fmla="*/ 0 w 4874099"/>
              <a:gd name="connsiteY19" fmla="*/ 2800767 h 2800767"/>
              <a:gd name="connsiteX20" fmla="*/ 0 w 4874099"/>
              <a:gd name="connsiteY20" fmla="*/ 2296629 h 2800767"/>
              <a:gd name="connsiteX21" fmla="*/ 0 w 4874099"/>
              <a:gd name="connsiteY21" fmla="*/ 1708468 h 2800767"/>
              <a:gd name="connsiteX22" fmla="*/ 0 w 4874099"/>
              <a:gd name="connsiteY22" fmla="*/ 1232337 h 2800767"/>
              <a:gd name="connsiteX23" fmla="*/ 0 w 4874099"/>
              <a:gd name="connsiteY23" fmla="*/ 700192 h 2800767"/>
              <a:gd name="connsiteX24" fmla="*/ 0 w 4874099"/>
              <a:gd name="connsiteY24" fmla="*/ 0 h 280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74099" h="2800767" fill="none" extrusionOk="0">
                <a:moveTo>
                  <a:pt x="0" y="0"/>
                </a:moveTo>
                <a:cubicBezTo>
                  <a:pt x="170582" y="33889"/>
                  <a:pt x="410734" y="17554"/>
                  <a:pt x="696300" y="0"/>
                </a:cubicBezTo>
                <a:cubicBezTo>
                  <a:pt x="981866" y="-17554"/>
                  <a:pt x="1118689" y="-1197"/>
                  <a:pt x="1295118" y="0"/>
                </a:cubicBezTo>
                <a:cubicBezTo>
                  <a:pt x="1471547" y="1197"/>
                  <a:pt x="1749151" y="25810"/>
                  <a:pt x="1893936" y="0"/>
                </a:cubicBezTo>
                <a:cubicBezTo>
                  <a:pt x="2038721" y="-25810"/>
                  <a:pt x="2387102" y="-15286"/>
                  <a:pt x="2687717" y="0"/>
                </a:cubicBezTo>
                <a:cubicBezTo>
                  <a:pt x="2988332" y="15286"/>
                  <a:pt x="3147348" y="-7816"/>
                  <a:pt x="3286535" y="0"/>
                </a:cubicBezTo>
                <a:cubicBezTo>
                  <a:pt x="3425722" y="7816"/>
                  <a:pt x="3667445" y="-10448"/>
                  <a:pt x="3982835" y="0"/>
                </a:cubicBezTo>
                <a:cubicBezTo>
                  <a:pt x="4298225" y="10448"/>
                  <a:pt x="4624056" y="-33160"/>
                  <a:pt x="4874099" y="0"/>
                </a:cubicBezTo>
                <a:cubicBezTo>
                  <a:pt x="4882488" y="228379"/>
                  <a:pt x="4897156" y="347840"/>
                  <a:pt x="4874099" y="476130"/>
                </a:cubicBezTo>
                <a:cubicBezTo>
                  <a:pt x="4851043" y="604420"/>
                  <a:pt x="4879395" y="778548"/>
                  <a:pt x="4874099" y="1008276"/>
                </a:cubicBezTo>
                <a:cubicBezTo>
                  <a:pt x="4868803" y="1238004"/>
                  <a:pt x="4883992" y="1260989"/>
                  <a:pt x="4874099" y="1484407"/>
                </a:cubicBezTo>
                <a:cubicBezTo>
                  <a:pt x="4864206" y="1707825"/>
                  <a:pt x="4850408" y="1942057"/>
                  <a:pt x="4874099" y="2100575"/>
                </a:cubicBezTo>
                <a:cubicBezTo>
                  <a:pt x="4897790" y="2259093"/>
                  <a:pt x="4885803" y="2601124"/>
                  <a:pt x="4874099" y="2800767"/>
                </a:cubicBezTo>
                <a:cubicBezTo>
                  <a:pt x="4762896" y="2799659"/>
                  <a:pt x="4457274" y="2792631"/>
                  <a:pt x="4324022" y="2800767"/>
                </a:cubicBezTo>
                <a:cubicBezTo>
                  <a:pt x="4190770" y="2808903"/>
                  <a:pt x="3867875" y="2802393"/>
                  <a:pt x="3627722" y="2800767"/>
                </a:cubicBezTo>
                <a:cubicBezTo>
                  <a:pt x="3387569" y="2799141"/>
                  <a:pt x="3102804" y="2815780"/>
                  <a:pt x="2833940" y="2800767"/>
                </a:cubicBezTo>
                <a:cubicBezTo>
                  <a:pt x="2565076" y="2785754"/>
                  <a:pt x="2398000" y="2772180"/>
                  <a:pt x="2088900" y="2800767"/>
                </a:cubicBezTo>
                <a:cubicBezTo>
                  <a:pt x="1779800" y="2829354"/>
                  <a:pt x="1708437" y="2833051"/>
                  <a:pt x="1343859" y="2800767"/>
                </a:cubicBezTo>
                <a:cubicBezTo>
                  <a:pt x="979281" y="2768483"/>
                  <a:pt x="1027236" y="2801526"/>
                  <a:pt x="793782" y="2800767"/>
                </a:cubicBezTo>
                <a:cubicBezTo>
                  <a:pt x="560328" y="2800008"/>
                  <a:pt x="371656" y="2816412"/>
                  <a:pt x="0" y="2800767"/>
                </a:cubicBezTo>
                <a:cubicBezTo>
                  <a:pt x="17617" y="2640151"/>
                  <a:pt x="-14742" y="2458877"/>
                  <a:pt x="0" y="2296629"/>
                </a:cubicBezTo>
                <a:cubicBezTo>
                  <a:pt x="14742" y="2134381"/>
                  <a:pt x="-11922" y="1992593"/>
                  <a:pt x="0" y="1708468"/>
                </a:cubicBezTo>
                <a:cubicBezTo>
                  <a:pt x="11922" y="1424343"/>
                  <a:pt x="21245" y="1420545"/>
                  <a:pt x="0" y="1232337"/>
                </a:cubicBezTo>
                <a:cubicBezTo>
                  <a:pt x="-21245" y="1044129"/>
                  <a:pt x="-23512" y="957699"/>
                  <a:pt x="0" y="700192"/>
                </a:cubicBezTo>
                <a:cubicBezTo>
                  <a:pt x="23512" y="442685"/>
                  <a:pt x="5846" y="171100"/>
                  <a:pt x="0" y="0"/>
                </a:cubicBezTo>
                <a:close/>
              </a:path>
              <a:path w="4874099" h="2800767" stroke="0" extrusionOk="0">
                <a:moveTo>
                  <a:pt x="0" y="0"/>
                </a:moveTo>
                <a:cubicBezTo>
                  <a:pt x="216815" y="-32027"/>
                  <a:pt x="340527" y="25343"/>
                  <a:pt x="647559" y="0"/>
                </a:cubicBezTo>
                <a:cubicBezTo>
                  <a:pt x="954591" y="-25343"/>
                  <a:pt x="1159160" y="9585"/>
                  <a:pt x="1392600" y="0"/>
                </a:cubicBezTo>
                <a:cubicBezTo>
                  <a:pt x="1626040" y="-9585"/>
                  <a:pt x="1753864" y="-11926"/>
                  <a:pt x="2040159" y="0"/>
                </a:cubicBezTo>
                <a:cubicBezTo>
                  <a:pt x="2326454" y="11926"/>
                  <a:pt x="2512967" y="-4751"/>
                  <a:pt x="2736458" y="0"/>
                </a:cubicBezTo>
                <a:cubicBezTo>
                  <a:pt x="2959949" y="4751"/>
                  <a:pt x="3210136" y="-33223"/>
                  <a:pt x="3481499" y="0"/>
                </a:cubicBezTo>
                <a:cubicBezTo>
                  <a:pt x="3752862" y="33223"/>
                  <a:pt x="4033160" y="35422"/>
                  <a:pt x="4275281" y="0"/>
                </a:cubicBezTo>
                <a:cubicBezTo>
                  <a:pt x="4517402" y="-35422"/>
                  <a:pt x="4637210" y="-15604"/>
                  <a:pt x="4874099" y="0"/>
                </a:cubicBezTo>
                <a:cubicBezTo>
                  <a:pt x="4862184" y="113487"/>
                  <a:pt x="4877265" y="284888"/>
                  <a:pt x="4874099" y="504138"/>
                </a:cubicBezTo>
                <a:cubicBezTo>
                  <a:pt x="4870933" y="723388"/>
                  <a:pt x="4854683" y="809943"/>
                  <a:pt x="4874099" y="1008276"/>
                </a:cubicBezTo>
                <a:cubicBezTo>
                  <a:pt x="4893515" y="1206609"/>
                  <a:pt x="4863347" y="1431069"/>
                  <a:pt x="4874099" y="1568430"/>
                </a:cubicBezTo>
                <a:cubicBezTo>
                  <a:pt x="4884851" y="1705791"/>
                  <a:pt x="4862600" y="1966156"/>
                  <a:pt x="4874099" y="2100575"/>
                </a:cubicBezTo>
                <a:cubicBezTo>
                  <a:pt x="4885598" y="2234995"/>
                  <a:pt x="4863873" y="2614062"/>
                  <a:pt x="4874099" y="2800767"/>
                </a:cubicBezTo>
                <a:cubicBezTo>
                  <a:pt x="4606573" y="2811997"/>
                  <a:pt x="4306513" y="2834544"/>
                  <a:pt x="4129058" y="2800767"/>
                </a:cubicBezTo>
                <a:cubicBezTo>
                  <a:pt x="3951603" y="2766990"/>
                  <a:pt x="3695105" y="2798151"/>
                  <a:pt x="3335276" y="2800767"/>
                </a:cubicBezTo>
                <a:cubicBezTo>
                  <a:pt x="2975447" y="2803383"/>
                  <a:pt x="2872205" y="2792045"/>
                  <a:pt x="2736458" y="2800767"/>
                </a:cubicBezTo>
                <a:cubicBezTo>
                  <a:pt x="2600711" y="2809489"/>
                  <a:pt x="2362283" y="2808615"/>
                  <a:pt x="2040159" y="2800767"/>
                </a:cubicBezTo>
                <a:cubicBezTo>
                  <a:pt x="1718035" y="2792919"/>
                  <a:pt x="1576457" y="2803959"/>
                  <a:pt x="1392600" y="2800767"/>
                </a:cubicBezTo>
                <a:cubicBezTo>
                  <a:pt x="1208743" y="2797575"/>
                  <a:pt x="917041" y="2821068"/>
                  <a:pt x="696300" y="2800767"/>
                </a:cubicBezTo>
                <a:cubicBezTo>
                  <a:pt x="475559" y="2780466"/>
                  <a:pt x="291742" y="2774795"/>
                  <a:pt x="0" y="2800767"/>
                </a:cubicBezTo>
                <a:cubicBezTo>
                  <a:pt x="-24914" y="2588192"/>
                  <a:pt x="-5921" y="2483915"/>
                  <a:pt x="0" y="2296629"/>
                </a:cubicBezTo>
                <a:cubicBezTo>
                  <a:pt x="5921" y="2109343"/>
                  <a:pt x="-18814" y="1964528"/>
                  <a:pt x="0" y="1820499"/>
                </a:cubicBezTo>
                <a:cubicBezTo>
                  <a:pt x="18814" y="1676470"/>
                  <a:pt x="7699" y="1499129"/>
                  <a:pt x="0" y="1316360"/>
                </a:cubicBezTo>
                <a:cubicBezTo>
                  <a:pt x="-7699" y="1133591"/>
                  <a:pt x="6808" y="880144"/>
                  <a:pt x="0" y="756207"/>
                </a:cubicBezTo>
                <a:cubicBezTo>
                  <a:pt x="-6808" y="632270"/>
                  <a:pt x="-23844" y="365142"/>
                  <a:pt x="0" y="0"/>
                </a:cubicBezTo>
                <a:close/>
              </a:path>
            </a:pathLst>
          </a:custGeom>
          <a:solidFill>
            <a:schemeClr val="bg1"/>
          </a:solidFill>
          <a:ln>
            <a:solidFill>
              <a:srgbClr val="FF0000"/>
            </a:solidFill>
            <a:extLst>
              <a:ext uri="{C807C97D-BFC1-408E-A445-0C87EB9F89A2}">
                <ask:lineSketchStyleProps xmlns:ask="http://schemas.microsoft.com/office/drawing/2018/sketchyshapes" sd="1773150770">
                  <a:prstGeom prst="rect">
                    <a:avLst/>
                  </a:prstGeom>
                  <ask:type>
                    <ask:lineSketchFreehand/>
                  </ask:type>
                </ask:lineSketchStyleProps>
              </a:ext>
            </a:extLst>
          </a:ln>
        </p:spPr>
        <p:txBody>
          <a:bodyPr wrap="square">
            <a:spAutoFit/>
          </a:bodyPr>
          <a:lstStyle>
            <a:defPPr>
              <a:defRPr lang="en-US"/>
            </a:defPPr>
            <a:lvl1pPr>
              <a:defRPr sz="1600" b="1"/>
            </a:lvl1pPr>
          </a:lstStyle>
          <a:p>
            <a:r>
              <a:rPr lang="en-GB" dirty="0"/>
              <a:t>This results only occurs if we smote all dataset (Fake – ‘optimistic evaluation of </a:t>
            </a:r>
            <a:r>
              <a:rPr lang="en-GB"/>
              <a:t>the model’). </a:t>
            </a:r>
            <a:r>
              <a:rPr lang="en-GB" dirty="0"/>
              <a:t>If we smote only the train, we get bad results. </a:t>
            </a:r>
          </a:p>
          <a:p>
            <a:endParaRPr lang="en-GB" dirty="0"/>
          </a:p>
          <a:p>
            <a:r>
              <a:rPr lang="en-GB" dirty="0"/>
              <a:t>Copies of the same point may end up in both the training and test sets. This allows the classifier to cheat, because when trying to make predictions on the test set the classifier will already have seen identical points in the train set. The whole point of having a test set and a train set is that the test set should be independent of the train set.</a:t>
            </a:r>
          </a:p>
        </p:txBody>
      </p:sp>
    </p:spTree>
    <p:extLst>
      <p:ext uri="{BB962C8B-B14F-4D97-AF65-F5344CB8AC3E}">
        <p14:creationId xmlns:p14="http://schemas.microsoft.com/office/powerpoint/2010/main" val="260056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2"/>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E2BE-F64C-4850-AAD7-4B72CFFDB728}"/>
              </a:ext>
            </a:extLst>
          </p:cNvPr>
          <p:cNvSpPr>
            <a:spLocks noGrp="1"/>
          </p:cNvSpPr>
          <p:nvPr>
            <p:ph type="title"/>
          </p:nvPr>
        </p:nvSpPr>
        <p:spPr/>
        <p:txBody>
          <a:bodyPr/>
          <a:lstStyle/>
          <a:p>
            <a:r>
              <a:rPr lang="en-GB"/>
              <a:t>Lessons learned and Conclusions</a:t>
            </a:r>
          </a:p>
        </p:txBody>
      </p:sp>
      <p:graphicFrame>
        <p:nvGraphicFramePr>
          <p:cNvPr id="4" name="Content Placeholder 3">
            <a:extLst>
              <a:ext uri="{FF2B5EF4-FFF2-40B4-BE49-F238E27FC236}">
                <a16:creationId xmlns:a16="http://schemas.microsoft.com/office/drawing/2014/main" id="{75D760A2-6EB1-4E50-AD4C-8B24AEC95630}"/>
              </a:ext>
            </a:extLst>
          </p:cNvPr>
          <p:cNvGraphicFramePr>
            <a:graphicFrameLocks noGrp="1"/>
          </p:cNvGraphicFramePr>
          <p:nvPr>
            <p:ph idx="1"/>
            <p:extLst>
              <p:ext uri="{D42A27DB-BD31-4B8C-83A1-F6EECF244321}">
                <p14:modId xmlns:p14="http://schemas.microsoft.com/office/powerpoint/2010/main" val="894196746"/>
              </p:ext>
            </p:extLst>
          </p:nvPr>
        </p:nvGraphicFramePr>
        <p:xfrm>
          <a:off x="838200" y="1343025"/>
          <a:ext cx="105156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70A7D7B4-1EA3-40F4-9F65-17107E50FABD}"/>
              </a:ext>
            </a:extLst>
          </p:cNvPr>
          <p:cNvSpPr>
            <a:spLocks noGrp="1"/>
          </p:cNvSpPr>
          <p:nvPr>
            <p:ph type="sldNum" sz="quarter" idx="12"/>
          </p:nvPr>
        </p:nvSpPr>
        <p:spPr/>
        <p:txBody>
          <a:bodyPr/>
          <a:lstStyle/>
          <a:p>
            <a:fld id="{1A7587A4-45F4-4724-9847-38E67E90ECC5}" type="slidenum">
              <a:rPr lang="en-GB" smtClean="0"/>
              <a:t>31</a:t>
            </a:fld>
            <a:endParaRPr lang="en-GB"/>
          </a:p>
        </p:txBody>
      </p:sp>
    </p:spTree>
    <p:extLst>
      <p:ext uri="{BB962C8B-B14F-4D97-AF65-F5344CB8AC3E}">
        <p14:creationId xmlns:p14="http://schemas.microsoft.com/office/powerpoint/2010/main" val="1708026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8021671-FF19-4FE7-9610-8C21932692A0}"/>
              </a:ext>
            </a:extLst>
          </p:cNvPr>
          <p:cNvGrpSpPr/>
          <p:nvPr/>
        </p:nvGrpSpPr>
        <p:grpSpPr>
          <a:xfrm>
            <a:off x="7564921" y="1245646"/>
            <a:ext cx="4231940" cy="4931317"/>
            <a:chOff x="-142237" y="-72836"/>
            <a:chExt cx="4231940" cy="4931317"/>
          </a:xfrm>
        </p:grpSpPr>
        <p:sp>
          <p:nvSpPr>
            <p:cNvPr id="6" name="Rectangle: Rounded Corners 5">
              <a:extLst>
                <a:ext uri="{FF2B5EF4-FFF2-40B4-BE49-F238E27FC236}">
                  <a16:creationId xmlns:a16="http://schemas.microsoft.com/office/drawing/2014/main" id="{B6397CC2-D66D-451D-AC27-EC2F468FED42}"/>
                </a:ext>
              </a:extLst>
            </p:cNvPr>
            <p:cNvSpPr/>
            <p:nvPr/>
          </p:nvSpPr>
          <p:spPr>
            <a:xfrm>
              <a:off x="-142237" y="49085"/>
              <a:ext cx="4231940" cy="4785649"/>
            </a:xfrm>
            <a:prstGeom prst="roundRect">
              <a:avLst>
                <a:gd name="adj" fmla="val 10000"/>
              </a:avLst>
            </a:prstGeom>
            <a:ln>
              <a:solidFill>
                <a:schemeClr val="accent4">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Rectangle: Rounded Corners 4">
              <a:extLst>
                <a:ext uri="{FF2B5EF4-FFF2-40B4-BE49-F238E27FC236}">
                  <a16:creationId xmlns:a16="http://schemas.microsoft.com/office/drawing/2014/main" id="{EE99EBDD-5C1F-4984-B5A0-F55CA63269E3}"/>
                </a:ext>
              </a:extLst>
            </p:cNvPr>
            <p:cNvSpPr txBox="1"/>
            <p:nvPr/>
          </p:nvSpPr>
          <p:spPr>
            <a:xfrm>
              <a:off x="498142" y="-72836"/>
              <a:ext cx="3469637" cy="4931317"/>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endParaRPr lang="en-GB" sz="1400"/>
            </a:p>
            <a:p>
              <a:pPr marL="285750" lvl="1" indent="-285750" defTabSz="622300">
                <a:lnSpc>
                  <a:spcPct val="90000"/>
                </a:lnSpc>
                <a:spcBef>
                  <a:spcPct val="0"/>
                </a:spcBef>
                <a:spcAft>
                  <a:spcPct val="15000"/>
                </a:spcAft>
                <a:buFont typeface="Wingdings" panose="05000000000000000000" pitchFamily="2" charset="2"/>
                <a:buChar char="§"/>
              </a:pPr>
              <a:r>
                <a:rPr lang="en-US" sz="1400"/>
                <a:t>The tree rearranged, changing the root, leaves and structure when used sample weight or resample techniques.</a:t>
              </a:r>
            </a:p>
            <a:p>
              <a:pPr marL="285750" lvl="1" indent="-285750" defTabSz="622300">
                <a:lnSpc>
                  <a:spcPct val="90000"/>
                </a:lnSpc>
                <a:spcBef>
                  <a:spcPct val="0"/>
                </a:spcBef>
                <a:spcAft>
                  <a:spcPct val="15000"/>
                </a:spcAft>
                <a:buFont typeface="Wingdings" panose="05000000000000000000" pitchFamily="2" charset="2"/>
                <a:buChar char="§"/>
              </a:pPr>
              <a:endParaRPr lang="en-US" sz="1400"/>
            </a:p>
            <a:p>
              <a:pPr marL="285750" lvl="1" indent="-285750" defTabSz="622300">
                <a:lnSpc>
                  <a:spcPct val="90000"/>
                </a:lnSpc>
                <a:spcBef>
                  <a:spcPct val="0"/>
                </a:spcBef>
                <a:spcAft>
                  <a:spcPct val="15000"/>
                </a:spcAft>
                <a:buFont typeface="Wingdings" panose="05000000000000000000" pitchFamily="2" charset="2"/>
                <a:buChar char="§"/>
              </a:pPr>
              <a:r>
                <a:rPr lang="en-US" sz="1400"/>
                <a:t>Resample techniques can be useful, however, sometimes they do not have good results. It is important to understand the concept of each technique and how to apply them.</a:t>
              </a:r>
            </a:p>
            <a:p>
              <a:pPr marL="0" lvl="1" defTabSz="622300">
                <a:lnSpc>
                  <a:spcPct val="90000"/>
                </a:lnSpc>
                <a:spcBef>
                  <a:spcPct val="0"/>
                </a:spcBef>
                <a:spcAft>
                  <a:spcPct val="15000"/>
                </a:spcAft>
              </a:pPr>
              <a:endParaRPr lang="en-GB" sz="1400"/>
            </a:p>
            <a:p>
              <a:pPr marL="285750" lvl="1" indent="-285750" defTabSz="622300">
                <a:lnSpc>
                  <a:spcPct val="90000"/>
                </a:lnSpc>
                <a:spcBef>
                  <a:spcPct val="0"/>
                </a:spcBef>
                <a:spcAft>
                  <a:spcPct val="15000"/>
                </a:spcAft>
                <a:buFont typeface="Wingdings" panose="05000000000000000000" pitchFamily="2" charset="2"/>
                <a:buChar char="§"/>
              </a:pPr>
              <a:r>
                <a:rPr lang="en-GB" sz="1400"/>
                <a:t>Other techniques as bagging and boosting can be very useful for imbalanced data. </a:t>
              </a:r>
            </a:p>
            <a:p>
              <a:pPr marL="285750" lvl="1" indent="-285750" algn="l" defTabSz="622300">
                <a:lnSpc>
                  <a:spcPct val="90000"/>
                </a:lnSpc>
                <a:spcBef>
                  <a:spcPct val="0"/>
                </a:spcBef>
                <a:spcAft>
                  <a:spcPct val="15000"/>
                </a:spcAft>
                <a:buFont typeface="Wingdings" panose="05000000000000000000" pitchFamily="2" charset="2"/>
                <a:buChar char="§"/>
              </a:pPr>
              <a:endParaRPr lang="en-GB" sz="1400"/>
            </a:p>
            <a:p>
              <a:pPr marL="285750" lvl="1" indent="-285750" algn="l" defTabSz="622300">
                <a:lnSpc>
                  <a:spcPct val="90000"/>
                </a:lnSpc>
                <a:spcBef>
                  <a:spcPct val="0"/>
                </a:spcBef>
                <a:spcAft>
                  <a:spcPct val="15000"/>
                </a:spcAft>
                <a:buFont typeface="Wingdings" panose="05000000000000000000" pitchFamily="2" charset="2"/>
                <a:buChar char="§"/>
              </a:pPr>
              <a:r>
                <a:rPr lang="en-GB" sz="1400"/>
                <a:t>We learned a lot with this dataset and are more able to recommend which classifier is best suited for a particular problem.</a:t>
              </a:r>
            </a:p>
            <a:p>
              <a:pPr marL="285750" lvl="1" indent="-285750" algn="l" defTabSz="622300">
                <a:lnSpc>
                  <a:spcPct val="90000"/>
                </a:lnSpc>
                <a:spcBef>
                  <a:spcPct val="0"/>
                </a:spcBef>
                <a:spcAft>
                  <a:spcPct val="15000"/>
                </a:spcAft>
                <a:buFont typeface="Wingdings" panose="05000000000000000000" pitchFamily="2" charset="2"/>
                <a:buChar char="§"/>
              </a:pPr>
              <a:endParaRPr lang="en-GB" sz="1400"/>
            </a:p>
            <a:p>
              <a:pPr marL="285750" lvl="1" indent="-285750" defTabSz="622300">
                <a:lnSpc>
                  <a:spcPct val="90000"/>
                </a:lnSpc>
                <a:spcBef>
                  <a:spcPct val="0"/>
                </a:spcBef>
                <a:spcAft>
                  <a:spcPct val="15000"/>
                </a:spcAft>
                <a:buFont typeface="Wingdings" panose="05000000000000000000" pitchFamily="2" charset="2"/>
                <a:buChar char="§"/>
              </a:pPr>
              <a:r>
                <a:rPr lang="en-GB" sz="1400"/>
                <a:t>In a real-world scenario,  a largest recall can be useful to correctly identify as much as bankrupt company as possible. On the other hand, this reflect in a low precision and large number of false positive.</a:t>
              </a:r>
            </a:p>
            <a:p>
              <a:pPr marL="285750" lvl="1" indent="-285750" algn="l" defTabSz="622300">
                <a:lnSpc>
                  <a:spcPct val="90000"/>
                </a:lnSpc>
                <a:spcBef>
                  <a:spcPct val="0"/>
                </a:spcBef>
                <a:spcAft>
                  <a:spcPct val="15000"/>
                </a:spcAft>
                <a:buFont typeface="Wingdings" panose="05000000000000000000" pitchFamily="2" charset="2"/>
                <a:buChar char="§"/>
              </a:pPr>
              <a:endParaRPr lang="en-GB" sz="1400" kern="1200"/>
            </a:p>
            <a:p>
              <a:pPr marL="114300" lvl="1" indent="-114300" algn="l" defTabSz="622300">
                <a:lnSpc>
                  <a:spcPct val="90000"/>
                </a:lnSpc>
                <a:spcBef>
                  <a:spcPct val="0"/>
                </a:spcBef>
                <a:spcAft>
                  <a:spcPct val="15000"/>
                </a:spcAft>
                <a:buChar char="•"/>
              </a:pPr>
              <a:endParaRPr lang="en-GB" sz="1400" kern="1200"/>
            </a:p>
          </p:txBody>
        </p:sp>
      </p:grpSp>
      <p:sp>
        <p:nvSpPr>
          <p:cNvPr id="13" name="Freeform: Shape 12">
            <a:extLst>
              <a:ext uri="{FF2B5EF4-FFF2-40B4-BE49-F238E27FC236}">
                <a16:creationId xmlns:a16="http://schemas.microsoft.com/office/drawing/2014/main" id="{61B05184-BAE2-47B7-9627-197C9B2F2ACF}"/>
              </a:ext>
            </a:extLst>
          </p:cNvPr>
          <p:cNvSpPr/>
          <p:nvPr/>
        </p:nvSpPr>
        <p:spPr>
          <a:xfrm>
            <a:off x="706227" y="1343025"/>
            <a:ext cx="4790437" cy="4785649"/>
          </a:xfrm>
          <a:custGeom>
            <a:avLst/>
            <a:gdLst>
              <a:gd name="connsiteX0" fmla="*/ 0 w 4231940"/>
              <a:gd name="connsiteY0" fmla="*/ 423194 h 4785649"/>
              <a:gd name="connsiteX1" fmla="*/ 423194 w 4231940"/>
              <a:gd name="connsiteY1" fmla="*/ 0 h 4785649"/>
              <a:gd name="connsiteX2" fmla="*/ 3808746 w 4231940"/>
              <a:gd name="connsiteY2" fmla="*/ 0 h 4785649"/>
              <a:gd name="connsiteX3" fmla="*/ 4231940 w 4231940"/>
              <a:gd name="connsiteY3" fmla="*/ 423194 h 4785649"/>
              <a:gd name="connsiteX4" fmla="*/ 4231940 w 4231940"/>
              <a:gd name="connsiteY4" fmla="*/ 4362455 h 4785649"/>
              <a:gd name="connsiteX5" fmla="*/ 3808746 w 4231940"/>
              <a:gd name="connsiteY5" fmla="*/ 4785649 h 4785649"/>
              <a:gd name="connsiteX6" fmla="*/ 423194 w 4231940"/>
              <a:gd name="connsiteY6" fmla="*/ 4785649 h 4785649"/>
              <a:gd name="connsiteX7" fmla="*/ 0 w 4231940"/>
              <a:gd name="connsiteY7" fmla="*/ 4362455 h 4785649"/>
              <a:gd name="connsiteX8" fmla="*/ 0 w 4231940"/>
              <a:gd name="connsiteY8" fmla="*/ 423194 h 478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1940" h="4785649">
                <a:moveTo>
                  <a:pt x="0" y="423194"/>
                </a:moveTo>
                <a:cubicBezTo>
                  <a:pt x="0" y="189470"/>
                  <a:pt x="189470" y="0"/>
                  <a:pt x="423194" y="0"/>
                </a:cubicBezTo>
                <a:lnTo>
                  <a:pt x="3808746" y="0"/>
                </a:lnTo>
                <a:cubicBezTo>
                  <a:pt x="4042470" y="0"/>
                  <a:pt x="4231940" y="189470"/>
                  <a:pt x="4231940" y="423194"/>
                </a:cubicBezTo>
                <a:lnTo>
                  <a:pt x="4231940" y="4362455"/>
                </a:lnTo>
                <a:cubicBezTo>
                  <a:pt x="4231940" y="4596179"/>
                  <a:pt x="4042470" y="4785649"/>
                  <a:pt x="3808746" y="4785649"/>
                </a:cubicBezTo>
                <a:lnTo>
                  <a:pt x="423194" y="4785649"/>
                </a:lnTo>
                <a:cubicBezTo>
                  <a:pt x="189470" y="4785649"/>
                  <a:pt x="0" y="4596179"/>
                  <a:pt x="0" y="4362455"/>
                </a:cubicBezTo>
                <a:lnTo>
                  <a:pt x="0" y="423194"/>
                </a:lnTo>
                <a:close/>
              </a:path>
            </a:pathLst>
          </a:custGeom>
          <a:ln>
            <a:solidFill>
              <a:schemeClr val="accent4">
                <a:lumMod val="50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0105" tIns="140105" rIns="1409687" bIns="1336517"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
            </a:pPr>
            <a:endParaRPr lang="en-GB" sz="1400" kern="1200"/>
          </a:p>
          <a:p>
            <a:pPr marL="114300" lvl="1" indent="-114300" algn="l" defTabSz="622300">
              <a:lnSpc>
                <a:spcPct val="90000"/>
              </a:lnSpc>
              <a:spcBef>
                <a:spcPct val="0"/>
              </a:spcBef>
              <a:spcAft>
                <a:spcPct val="15000"/>
              </a:spcAft>
              <a:buFont typeface="Wingdings" panose="05000000000000000000" pitchFamily="2" charset="2"/>
              <a:buChar char="§"/>
            </a:pPr>
            <a:r>
              <a:rPr lang="en-GB" sz="1400"/>
              <a:t>`</a:t>
            </a:r>
            <a:r>
              <a:rPr lang="en-GB" sz="1400" kern="1200"/>
              <a:t>Decision tree was the model with the better results. It allows an easy understanding of the criteria to classify bankrupt companies.</a:t>
            </a:r>
          </a:p>
          <a:p>
            <a:pPr marL="114300" lvl="1" indent="-114300" algn="l" defTabSz="622300">
              <a:lnSpc>
                <a:spcPct val="90000"/>
              </a:lnSpc>
              <a:spcBef>
                <a:spcPct val="0"/>
              </a:spcBef>
              <a:spcAft>
                <a:spcPct val="15000"/>
              </a:spcAft>
              <a:buFont typeface="Wingdings" panose="05000000000000000000" pitchFamily="2" charset="2"/>
              <a:buChar char="§"/>
            </a:pPr>
            <a:endParaRPr lang="en-GB" sz="1400" kern="1200"/>
          </a:p>
          <a:p>
            <a:pPr marL="114300" lvl="1" indent="-114300" algn="l" defTabSz="622300">
              <a:lnSpc>
                <a:spcPct val="90000"/>
              </a:lnSpc>
              <a:spcBef>
                <a:spcPct val="0"/>
              </a:spcBef>
              <a:spcAft>
                <a:spcPct val="15000"/>
              </a:spcAft>
              <a:buFont typeface="Wingdings" panose="05000000000000000000" pitchFamily="2" charset="2"/>
              <a:buChar char="§"/>
            </a:pPr>
            <a:r>
              <a:rPr lang="en-GB" sz="1400" kern="1200"/>
              <a:t>The standard NNs does not support some alternatives for imbalanced classification, such as class weight and sample weight. It is necessary to customize.</a:t>
            </a:r>
            <a:endParaRPr lang="en-GB" sz="1400" kern="1200">
              <a:cs typeface="Calibri"/>
            </a:endParaRPr>
          </a:p>
          <a:p>
            <a:pPr marL="114300" lvl="1" indent="-114300" algn="l" defTabSz="622300">
              <a:lnSpc>
                <a:spcPct val="90000"/>
              </a:lnSpc>
              <a:spcBef>
                <a:spcPct val="0"/>
              </a:spcBef>
              <a:spcAft>
                <a:spcPct val="15000"/>
              </a:spcAft>
              <a:buFont typeface="Wingdings" panose="05000000000000000000" pitchFamily="2" charset="2"/>
              <a:buChar char="§"/>
            </a:pPr>
            <a:endParaRPr lang="en-GB" sz="1400" kern="1200"/>
          </a:p>
          <a:p>
            <a:pPr marL="114300" lvl="1" indent="-114300" algn="l" defTabSz="622300">
              <a:lnSpc>
                <a:spcPct val="90000"/>
              </a:lnSpc>
              <a:spcBef>
                <a:spcPct val="0"/>
              </a:spcBef>
              <a:spcAft>
                <a:spcPct val="15000"/>
              </a:spcAft>
              <a:buFont typeface="Wingdings" panose="05000000000000000000" pitchFamily="2" charset="2"/>
              <a:buChar char="§"/>
            </a:pPr>
            <a:r>
              <a:rPr lang="en-GB" sz="1400" kern="1200"/>
              <a:t>We could not identify the minority class using </a:t>
            </a:r>
            <a:r>
              <a:rPr lang="en-GB" sz="1400" kern="1200" err="1"/>
              <a:t>OneClassSVM</a:t>
            </a:r>
            <a:r>
              <a:rPr lang="en-GB" sz="1400" kern="1200"/>
              <a:t> or </a:t>
            </a:r>
            <a:r>
              <a:rPr lang="en-GB" sz="1400" kern="1200" err="1"/>
              <a:t>DBScan</a:t>
            </a:r>
            <a:r>
              <a:rPr lang="en-GB" sz="1400" kern="1200"/>
              <a:t>, probably because the data has many similarities between the two classes and are not so sparse.</a:t>
            </a:r>
            <a:endParaRPr lang="en-GB" sz="1400" kern="1200">
              <a:cs typeface="Calibri" panose="020F0502020204030204"/>
            </a:endParaRPr>
          </a:p>
          <a:p>
            <a:pPr marL="0" lvl="1" algn="l" defTabSz="622300">
              <a:lnSpc>
                <a:spcPct val="90000"/>
              </a:lnSpc>
              <a:spcBef>
                <a:spcPct val="0"/>
              </a:spcBef>
              <a:spcAft>
                <a:spcPct val="15000"/>
              </a:spcAft>
            </a:pPr>
            <a:endParaRPr lang="en-GB" sz="1400" kern="1200">
              <a:cs typeface="Calibri" panose="020F0502020204030204"/>
            </a:endParaRPr>
          </a:p>
          <a:p>
            <a:pPr marL="114300" lvl="1" indent="-114300" defTabSz="622300">
              <a:lnSpc>
                <a:spcPct val="90000"/>
              </a:lnSpc>
              <a:spcBef>
                <a:spcPct val="0"/>
              </a:spcBef>
              <a:spcAft>
                <a:spcPct val="15000"/>
              </a:spcAft>
              <a:buFont typeface="Wingdings" panose="05000000000000000000" pitchFamily="2" charset="2"/>
              <a:buChar char="§"/>
            </a:pPr>
            <a:r>
              <a:rPr lang="en-GB" sz="1400"/>
              <a:t>Naive Bayes performs badly because it just roughly calculate, and the formula does not fit good in our data. This model assumes that the features are independent and the data is normal distributed.</a:t>
            </a:r>
          </a:p>
        </p:txBody>
      </p:sp>
      <p:graphicFrame>
        <p:nvGraphicFramePr>
          <p:cNvPr id="20" name="Content Placeholder 3">
            <a:extLst>
              <a:ext uri="{FF2B5EF4-FFF2-40B4-BE49-F238E27FC236}">
                <a16:creationId xmlns:a16="http://schemas.microsoft.com/office/drawing/2014/main" id="{5C7E1EA0-E546-4856-BDAB-9E42CEBEA409}"/>
              </a:ext>
            </a:extLst>
          </p:cNvPr>
          <p:cNvGraphicFramePr>
            <a:graphicFrameLocks noGrp="1"/>
          </p:cNvGraphicFramePr>
          <p:nvPr>
            <p:ph idx="1"/>
            <p:extLst>
              <p:ext uri="{D42A27DB-BD31-4B8C-83A1-F6EECF244321}">
                <p14:modId xmlns:p14="http://schemas.microsoft.com/office/powerpoint/2010/main" val="1166401550"/>
              </p:ext>
            </p:extLst>
          </p:nvPr>
        </p:nvGraphicFramePr>
        <p:xfrm>
          <a:off x="812222" y="1237614"/>
          <a:ext cx="105156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8A5E2BE-F64C-4850-AAD7-4B72CFFDB728}"/>
              </a:ext>
            </a:extLst>
          </p:cNvPr>
          <p:cNvSpPr>
            <a:spLocks noGrp="1"/>
          </p:cNvSpPr>
          <p:nvPr>
            <p:ph type="title"/>
          </p:nvPr>
        </p:nvSpPr>
        <p:spPr>
          <a:xfrm>
            <a:off x="1331768" y="-76995"/>
            <a:ext cx="10515600" cy="1325563"/>
          </a:xfrm>
        </p:spPr>
        <p:txBody>
          <a:bodyPr/>
          <a:lstStyle/>
          <a:p>
            <a:r>
              <a:rPr lang="en-GB"/>
              <a:t>Lessons learned and Conclusions</a:t>
            </a:r>
          </a:p>
        </p:txBody>
      </p:sp>
      <p:sp>
        <p:nvSpPr>
          <p:cNvPr id="3" name="Slide Number Placeholder 2">
            <a:extLst>
              <a:ext uri="{FF2B5EF4-FFF2-40B4-BE49-F238E27FC236}">
                <a16:creationId xmlns:a16="http://schemas.microsoft.com/office/drawing/2014/main" id="{6471F57A-6D08-4608-98B1-A2A8E2EC69F2}"/>
              </a:ext>
            </a:extLst>
          </p:cNvPr>
          <p:cNvSpPr>
            <a:spLocks noGrp="1"/>
          </p:cNvSpPr>
          <p:nvPr>
            <p:ph type="sldNum" sz="quarter" idx="12"/>
          </p:nvPr>
        </p:nvSpPr>
        <p:spPr/>
        <p:txBody>
          <a:bodyPr/>
          <a:lstStyle/>
          <a:p>
            <a:fld id="{1A7587A4-45F4-4724-9847-38E67E90ECC5}" type="slidenum">
              <a:rPr lang="en-GB" smtClean="0"/>
              <a:t>32</a:t>
            </a:fld>
            <a:endParaRPr lang="en-GB"/>
          </a:p>
        </p:txBody>
      </p:sp>
    </p:spTree>
    <p:extLst>
      <p:ext uri="{BB962C8B-B14F-4D97-AF65-F5344CB8AC3E}">
        <p14:creationId xmlns:p14="http://schemas.microsoft.com/office/powerpoint/2010/main" val="589636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5E2BE-F64C-4850-AAD7-4B72CFFDB728}"/>
              </a:ext>
            </a:extLst>
          </p:cNvPr>
          <p:cNvSpPr>
            <a:spLocks noGrp="1"/>
          </p:cNvSpPr>
          <p:nvPr>
            <p:ph type="title"/>
          </p:nvPr>
        </p:nvSpPr>
        <p:spPr/>
        <p:txBody>
          <a:bodyPr/>
          <a:lstStyle/>
          <a:p>
            <a:r>
              <a:rPr lang="en-GB"/>
              <a:t>Lessons learned and Conclusions</a:t>
            </a:r>
          </a:p>
        </p:txBody>
      </p:sp>
      <p:grpSp>
        <p:nvGrpSpPr>
          <p:cNvPr id="3" name="Group 2">
            <a:extLst>
              <a:ext uri="{FF2B5EF4-FFF2-40B4-BE49-F238E27FC236}">
                <a16:creationId xmlns:a16="http://schemas.microsoft.com/office/drawing/2014/main" id="{EE5DEDAC-95F4-450C-B208-8E030496514F}"/>
              </a:ext>
            </a:extLst>
          </p:cNvPr>
          <p:cNvGrpSpPr/>
          <p:nvPr/>
        </p:nvGrpSpPr>
        <p:grpSpPr>
          <a:xfrm>
            <a:off x="392576" y="1343025"/>
            <a:ext cx="11615494" cy="5142666"/>
            <a:chOff x="445032" y="1386845"/>
            <a:chExt cx="11615494" cy="5142666"/>
          </a:xfrm>
        </p:grpSpPr>
        <p:sp>
          <p:nvSpPr>
            <p:cNvPr id="8" name="Freeform: Shape 7">
              <a:extLst>
                <a:ext uri="{FF2B5EF4-FFF2-40B4-BE49-F238E27FC236}">
                  <a16:creationId xmlns:a16="http://schemas.microsoft.com/office/drawing/2014/main" id="{596BEE63-86EF-49F8-8CC2-48E4902DF8CC}"/>
                </a:ext>
              </a:extLst>
            </p:cNvPr>
            <p:cNvSpPr/>
            <p:nvPr/>
          </p:nvSpPr>
          <p:spPr>
            <a:xfrm>
              <a:off x="5880056" y="1386845"/>
              <a:ext cx="6180470" cy="993775"/>
            </a:xfrm>
            <a:custGeom>
              <a:avLst/>
              <a:gdLst>
                <a:gd name="connsiteX0" fmla="*/ 0 w 5347770"/>
                <a:gd name="connsiteY0" fmla="*/ 141014 h 1410142"/>
                <a:gd name="connsiteX1" fmla="*/ 141014 w 5347770"/>
                <a:gd name="connsiteY1" fmla="*/ 0 h 1410142"/>
                <a:gd name="connsiteX2" fmla="*/ 5206756 w 5347770"/>
                <a:gd name="connsiteY2" fmla="*/ 0 h 1410142"/>
                <a:gd name="connsiteX3" fmla="*/ 5347770 w 5347770"/>
                <a:gd name="connsiteY3" fmla="*/ 141014 h 1410142"/>
                <a:gd name="connsiteX4" fmla="*/ 5347770 w 5347770"/>
                <a:gd name="connsiteY4" fmla="*/ 1269128 h 1410142"/>
                <a:gd name="connsiteX5" fmla="*/ 5206756 w 5347770"/>
                <a:gd name="connsiteY5" fmla="*/ 1410142 h 1410142"/>
                <a:gd name="connsiteX6" fmla="*/ 141014 w 5347770"/>
                <a:gd name="connsiteY6" fmla="*/ 1410142 h 1410142"/>
                <a:gd name="connsiteX7" fmla="*/ 0 w 5347770"/>
                <a:gd name="connsiteY7" fmla="*/ 1269128 h 1410142"/>
                <a:gd name="connsiteX8" fmla="*/ 0 w 5347770"/>
                <a:gd name="connsiteY8" fmla="*/ 141014 h 141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7770" h="1410142">
                  <a:moveTo>
                    <a:pt x="0" y="141014"/>
                  </a:moveTo>
                  <a:cubicBezTo>
                    <a:pt x="0" y="63134"/>
                    <a:pt x="63134" y="0"/>
                    <a:pt x="141014" y="0"/>
                  </a:cubicBezTo>
                  <a:lnTo>
                    <a:pt x="5206756" y="0"/>
                  </a:lnTo>
                  <a:cubicBezTo>
                    <a:pt x="5284636" y="0"/>
                    <a:pt x="5347770" y="63134"/>
                    <a:pt x="5347770" y="141014"/>
                  </a:cubicBezTo>
                  <a:lnTo>
                    <a:pt x="5347770" y="1269128"/>
                  </a:lnTo>
                  <a:cubicBezTo>
                    <a:pt x="5347770" y="1347008"/>
                    <a:pt x="5284636" y="1410142"/>
                    <a:pt x="5206756" y="1410142"/>
                  </a:cubicBezTo>
                  <a:lnTo>
                    <a:pt x="141014" y="1410142"/>
                  </a:lnTo>
                  <a:cubicBezTo>
                    <a:pt x="63134" y="1410142"/>
                    <a:pt x="0" y="1347008"/>
                    <a:pt x="0" y="1269128"/>
                  </a:cubicBezTo>
                  <a:lnTo>
                    <a:pt x="0" y="141014"/>
                  </a:lnTo>
                  <a:close/>
                </a:path>
              </a:pathLst>
            </a:custGeom>
            <a:ln>
              <a:solidFill>
                <a:schemeClr val="accent4">
                  <a:lumMod val="5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688647" tIns="84316" rIns="84316" bIns="436851" numCol="1" spcCol="1270" anchor="t" anchorCtr="0">
              <a:noAutofit/>
            </a:bodyPr>
            <a:lstStyle/>
            <a:p>
              <a:pPr marL="285750" indent="-285750" defTabSz="622300">
                <a:lnSpc>
                  <a:spcPct val="90000"/>
                </a:lnSpc>
                <a:spcBef>
                  <a:spcPct val="0"/>
                </a:spcBef>
                <a:spcAft>
                  <a:spcPct val="15000"/>
                </a:spcAft>
                <a:buFont typeface="Wingdings" panose="05000000000000000000" pitchFamily="2" charset="2"/>
                <a:buChar char="§"/>
              </a:pPr>
              <a:r>
                <a:rPr lang="en-GB" sz="1400" b="0" i="0" kern="1200"/>
                <a:t>The performance of some models become a little slow when they iterate over some parameters. We preferred to keep these iterations to analyse in more detail the behaviour and observe the results.</a:t>
              </a:r>
              <a:endParaRPr lang="en-GB" sz="1400" kern="1200"/>
            </a:p>
          </p:txBody>
        </p:sp>
        <p:sp>
          <p:nvSpPr>
            <p:cNvPr id="7" name="Freeform: Shape 6">
              <a:extLst>
                <a:ext uri="{FF2B5EF4-FFF2-40B4-BE49-F238E27FC236}">
                  <a16:creationId xmlns:a16="http://schemas.microsoft.com/office/drawing/2014/main" id="{EF104B61-E256-4117-A4CF-FBD7A51BA012}"/>
                </a:ext>
              </a:extLst>
            </p:cNvPr>
            <p:cNvSpPr/>
            <p:nvPr/>
          </p:nvSpPr>
          <p:spPr>
            <a:xfrm>
              <a:off x="6653043" y="3545565"/>
              <a:ext cx="5407483" cy="2983946"/>
            </a:xfrm>
            <a:custGeom>
              <a:avLst/>
              <a:gdLst>
                <a:gd name="connsiteX0" fmla="*/ 0 w 5407483"/>
                <a:gd name="connsiteY0" fmla="*/ 298395 h 2983946"/>
                <a:gd name="connsiteX1" fmla="*/ 298395 w 5407483"/>
                <a:gd name="connsiteY1" fmla="*/ 0 h 2983946"/>
                <a:gd name="connsiteX2" fmla="*/ 5109088 w 5407483"/>
                <a:gd name="connsiteY2" fmla="*/ 0 h 2983946"/>
                <a:gd name="connsiteX3" fmla="*/ 5407483 w 5407483"/>
                <a:gd name="connsiteY3" fmla="*/ 298395 h 2983946"/>
                <a:gd name="connsiteX4" fmla="*/ 5407483 w 5407483"/>
                <a:gd name="connsiteY4" fmla="*/ 2685551 h 2983946"/>
                <a:gd name="connsiteX5" fmla="*/ 5109088 w 5407483"/>
                <a:gd name="connsiteY5" fmla="*/ 2983946 h 2983946"/>
                <a:gd name="connsiteX6" fmla="*/ 298395 w 5407483"/>
                <a:gd name="connsiteY6" fmla="*/ 2983946 h 2983946"/>
                <a:gd name="connsiteX7" fmla="*/ 0 w 5407483"/>
                <a:gd name="connsiteY7" fmla="*/ 2685551 h 2983946"/>
                <a:gd name="connsiteX8" fmla="*/ 0 w 5407483"/>
                <a:gd name="connsiteY8" fmla="*/ 298395 h 298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07483" h="2983946">
                  <a:moveTo>
                    <a:pt x="0" y="298395"/>
                  </a:moveTo>
                  <a:cubicBezTo>
                    <a:pt x="0" y="133596"/>
                    <a:pt x="133596" y="0"/>
                    <a:pt x="298395" y="0"/>
                  </a:cubicBezTo>
                  <a:lnTo>
                    <a:pt x="5109088" y="0"/>
                  </a:lnTo>
                  <a:cubicBezTo>
                    <a:pt x="5273887" y="0"/>
                    <a:pt x="5407483" y="133596"/>
                    <a:pt x="5407483" y="298395"/>
                  </a:cubicBezTo>
                  <a:lnTo>
                    <a:pt x="5407483" y="2685551"/>
                  </a:lnTo>
                  <a:cubicBezTo>
                    <a:pt x="5407483" y="2850350"/>
                    <a:pt x="5273887" y="2983946"/>
                    <a:pt x="5109088" y="2983946"/>
                  </a:cubicBezTo>
                  <a:lnTo>
                    <a:pt x="298395" y="2983946"/>
                  </a:lnTo>
                  <a:cubicBezTo>
                    <a:pt x="133596" y="2983946"/>
                    <a:pt x="0" y="2850350"/>
                    <a:pt x="0" y="2685551"/>
                  </a:cubicBezTo>
                  <a:lnTo>
                    <a:pt x="0" y="298395"/>
                  </a:lnTo>
                  <a:close/>
                </a:path>
              </a:pathLst>
            </a:custGeom>
            <a:ln>
              <a:solidFill>
                <a:schemeClr val="accent4">
                  <a:lumMod val="5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41133" tIns="864874" rIns="118888" bIns="118888" numCol="1" spcCol="1270" anchor="ctr" anchorCtr="0">
              <a:noAutofit/>
            </a:bodyPr>
            <a:lstStyle/>
            <a:p>
              <a:pPr marL="114300" lvl="1" indent="-114300" algn="l" defTabSz="622300">
                <a:lnSpc>
                  <a:spcPct val="90000"/>
                </a:lnSpc>
                <a:spcBef>
                  <a:spcPct val="0"/>
                </a:spcBef>
                <a:spcAft>
                  <a:spcPct val="15000"/>
                </a:spcAft>
                <a:buFont typeface="Wingdings" panose="05000000000000000000" pitchFamily="2" charset="2"/>
                <a:buChar char="§"/>
              </a:pPr>
              <a:r>
                <a:rPr lang="en-GB" sz="1400" b="0" i="0" kern="1200"/>
                <a:t>In the project several models, techniques and variables were tested and considered to find a good solution.</a:t>
              </a:r>
              <a:endParaRPr lang="en-GB" sz="1400" kern="1200"/>
            </a:p>
            <a:p>
              <a:pPr marL="457200" lvl="2" indent="-342900" defTabSz="622300">
                <a:lnSpc>
                  <a:spcPct val="90000"/>
                </a:lnSpc>
                <a:spcBef>
                  <a:spcPct val="0"/>
                </a:spcBef>
                <a:spcAft>
                  <a:spcPct val="15000"/>
                </a:spcAft>
                <a:buFont typeface="Wingdings" panose="05000000000000000000" pitchFamily="2" charset="2"/>
                <a:buChar char="§"/>
              </a:pPr>
              <a:r>
                <a:rPr lang="en-GB" sz="1400" kern="1200"/>
                <a:t>Supervised: NNs, NBs, DTs,  *Logistic Regression, *Random Forest</a:t>
              </a:r>
            </a:p>
            <a:p>
              <a:pPr marL="457200" lvl="2" indent="-342900" defTabSz="622300">
                <a:lnSpc>
                  <a:spcPct val="90000"/>
                </a:lnSpc>
                <a:spcBef>
                  <a:spcPct val="0"/>
                </a:spcBef>
                <a:spcAft>
                  <a:spcPct val="15000"/>
                </a:spcAft>
                <a:buFont typeface="Wingdings" panose="05000000000000000000" pitchFamily="2" charset="2"/>
                <a:buChar char="§"/>
              </a:pPr>
              <a:r>
                <a:rPr lang="en-GB" sz="1400" kern="1200"/>
                <a:t>Unsupervised: *</a:t>
              </a:r>
              <a:r>
                <a:rPr lang="en-GB" sz="1400" kern="1200" err="1"/>
                <a:t>OneClassSVM</a:t>
              </a:r>
              <a:r>
                <a:rPr lang="en-GB" sz="1400" kern="1200"/>
                <a:t>, *</a:t>
              </a:r>
              <a:r>
                <a:rPr lang="en-GB" sz="1400" kern="1200" err="1"/>
                <a:t>DBSCan</a:t>
              </a:r>
              <a:endParaRPr lang="en-GB" sz="1400" kern="1200"/>
            </a:p>
            <a:p>
              <a:pPr marL="457200" lvl="2" indent="-342900" defTabSz="622300">
                <a:lnSpc>
                  <a:spcPct val="90000"/>
                </a:lnSpc>
                <a:spcBef>
                  <a:spcPct val="0"/>
                </a:spcBef>
                <a:spcAft>
                  <a:spcPct val="15000"/>
                </a:spcAft>
                <a:buFont typeface="Wingdings" panose="05000000000000000000" pitchFamily="2" charset="2"/>
                <a:buChar char="§"/>
              </a:pPr>
              <a:r>
                <a:rPr lang="en-GB" sz="1400" kern="1200"/>
                <a:t>Train/Validation/test, Cross validation, </a:t>
              </a:r>
              <a:r>
                <a:rPr lang="en-GB" sz="1400" kern="1200" err="1"/>
                <a:t>GridSearchCV</a:t>
              </a:r>
              <a:r>
                <a:rPr lang="en-GB" sz="1400" kern="1200"/>
                <a:t>, pipeline</a:t>
              </a:r>
            </a:p>
            <a:p>
              <a:pPr marL="457200" lvl="2" indent="-342900" defTabSz="622300">
                <a:lnSpc>
                  <a:spcPct val="90000"/>
                </a:lnSpc>
                <a:spcBef>
                  <a:spcPct val="0"/>
                </a:spcBef>
                <a:spcAft>
                  <a:spcPct val="15000"/>
                </a:spcAft>
                <a:buFont typeface="Wingdings" panose="05000000000000000000" pitchFamily="2" charset="2"/>
                <a:buChar char="§"/>
              </a:pPr>
              <a:r>
                <a:rPr lang="en-GB" sz="1400" kern="1200"/>
                <a:t>Resampling techniques</a:t>
              </a:r>
            </a:p>
            <a:p>
              <a:pPr marL="457200" lvl="2" indent="-342900" defTabSz="622300">
                <a:lnSpc>
                  <a:spcPct val="90000"/>
                </a:lnSpc>
                <a:spcBef>
                  <a:spcPct val="0"/>
                </a:spcBef>
                <a:spcAft>
                  <a:spcPct val="15000"/>
                </a:spcAft>
                <a:buFont typeface="Wingdings" panose="05000000000000000000" pitchFamily="2" charset="2"/>
                <a:buChar char="§"/>
              </a:pPr>
              <a:r>
                <a:rPr lang="en-GB" sz="1400" kern="1200"/>
                <a:t>Bagging and boosting</a:t>
              </a:r>
            </a:p>
            <a:p>
              <a:pPr lvl="1" indent="-457200" defTabSz="622300">
                <a:lnSpc>
                  <a:spcPct val="90000"/>
                </a:lnSpc>
                <a:spcBef>
                  <a:spcPct val="0"/>
                </a:spcBef>
                <a:spcAft>
                  <a:spcPct val="15000"/>
                </a:spcAft>
                <a:buFont typeface="Wingdings" panose="05000000000000000000" pitchFamily="2" charset="2"/>
                <a:buChar char="§"/>
              </a:pPr>
              <a:endParaRPr lang="en-GB" sz="1400" kern="1200"/>
            </a:p>
            <a:p>
              <a:pPr marL="457200" lvl="2" indent="-342900" defTabSz="622300">
                <a:lnSpc>
                  <a:spcPct val="90000"/>
                </a:lnSpc>
                <a:spcBef>
                  <a:spcPct val="0"/>
                </a:spcBef>
                <a:spcAft>
                  <a:spcPct val="15000"/>
                </a:spcAft>
                <a:buFont typeface="Wingdings" panose="05000000000000000000" pitchFamily="2" charset="2"/>
                <a:buChar char="§"/>
              </a:pPr>
              <a:endParaRPr lang="en-GB" sz="1400" kern="1200"/>
            </a:p>
            <a:p>
              <a:pPr marL="228600" lvl="2" indent="-114300" algn="l" defTabSz="622300">
                <a:lnSpc>
                  <a:spcPct val="90000"/>
                </a:lnSpc>
                <a:spcBef>
                  <a:spcPct val="0"/>
                </a:spcBef>
                <a:spcAft>
                  <a:spcPct val="15000"/>
                </a:spcAft>
                <a:buFont typeface="Wingdings" panose="05000000000000000000" pitchFamily="2" charset="2"/>
                <a:buChar char="§"/>
              </a:pPr>
              <a:endParaRPr lang="en-GB" sz="1400" kern="1200"/>
            </a:p>
          </p:txBody>
        </p:sp>
        <p:sp>
          <p:nvSpPr>
            <p:cNvPr id="6" name="Freeform: Shape 5">
              <a:extLst>
                <a:ext uri="{FF2B5EF4-FFF2-40B4-BE49-F238E27FC236}">
                  <a16:creationId xmlns:a16="http://schemas.microsoft.com/office/drawing/2014/main" id="{26265358-A57B-4B3B-9D6D-A1690D7EFC39}"/>
                </a:ext>
              </a:extLst>
            </p:cNvPr>
            <p:cNvSpPr/>
            <p:nvPr/>
          </p:nvSpPr>
          <p:spPr>
            <a:xfrm>
              <a:off x="445032" y="3545565"/>
              <a:ext cx="5198838" cy="2682289"/>
            </a:xfrm>
            <a:custGeom>
              <a:avLst/>
              <a:gdLst>
                <a:gd name="connsiteX0" fmla="*/ 0 w 4925646"/>
                <a:gd name="connsiteY0" fmla="*/ 311030 h 3110295"/>
                <a:gd name="connsiteX1" fmla="*/ 311030 w 4925646"/>
                <a:gd name="connsiteY1" fmla="*/ 0 h 3110295"/>
                <a:gd name="connsiteX2" fmla="*/ 4614617 w 4925646"/>
                <a:gd name="connsiteY2" fmla="*/ 0 h 3110295"/>
                <a:gd name="connsiteX3" fmla="*/ 4925647 w 4925646"/>
                <a:gd name="connsiteY3" fmla="*/ 311030 h 3110295"/>
                <a:gd name="connsiteX4" fmla="*/ 4925646 w 4925646"/>
                <a:gd name="connsiteY4" fmla="*/ 2799266 h 3110295"/>
                <a:gd name="connsiteX5" fmla="*/ 4614616 w 4925646"/>
                <a:gd name="connsiteY5" fmla="*/ 3110296 h 3110295"/>
                <a:gd name="connsiteX6" fmla="*/ 311030 w 4925646"/>
                <a:gd name="connsiteY6" fmla="*/ 3110295 h 3110295"/>
                <a:gd name="connsiteX7" fmla="*/ 0 w 4925646"/>
                <a:gd name="connsiteY7" fmla="*/ 2799265 h 3110295"/>
                <a:gd name="connsiteX8" fmla="*/ 0 w 4925646"/>
                <a:gd name="connsiteY8" fmla="*/ 311030 h 311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646" h="3110295">
                  <a:moveTo>
                    <a:pt x="0" y="311030"/>
                  </a:moveTo>
                  <a:cubicBezTo>
                    <a:pt x="0" y="139253"/>
                    <a:pt x="139253" y="0"/>
                    <a:pt x="311030" y="0"/>
                  </a:cubicBezTo>
                  <a:lnTo>
                    <a:pt x="4614617" y="0"/>
                  </a:lnTo>
                  <a:cubicBezTo>
                    <a:pt x="4786394" y="0"/>
                    <a:pt x="4925647" y="139253"/>
                    <a:pt x="4925647" y="311030"/>
                  </a:cubicBezTo>
                  <a:cubicBezTo>
                    <a:pt x="4925647" y="1140442"/>
                    <a:pt x="4925646" y="1969854"/>
                    <a:pt x="4925646" y="2799266"/>
                  </a:cubicBezTo>
                  <a:cubicBezTo>
                    <a:pt x="4925646" y="2971043"/>
                    <a:pt x="4786393" y="3110296"/>
                    <a:pt x="4614616" y="3110296"/>
                  </a:cubicBezTo>
                  <a:lnTo>
                    <a:pt x="311030" y="3110295"/>
                  </a:lnTo>
                  <a:cubicBezTo>
                    <a:pt x="139253" y="3110295"/>
                    <a:pt x="0" y="2971042"/>
                    <a:pt x="0" y="2799265"/>
                  </a:cubicBezTo>
                  <a:lnTo>
                    <a:pt x="0" y="311030"/>
                  </a:lnTo>
                  <a:close/>
                </a:path>
              </a:pathLst>
            </a:custGeom>
            <a:ln>
              <a:solidFill>
                <a:schemeClr val="accent4">
                  <a:lumMod val="50000"/>
                </a:schemeClr>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1663" tIns="899236" rIns="1599357" bIns="121664" numCol="1" spcCol="1270" anchor="ctr" anchorCtr="0">
              <a:noAutofit/>
            </a:bodyPr>
            <a:lstStyle/>
            <a:p>
              <a:pPr marL="114300" lvl="1" indent="-114300" algn="l" defTabSz="622300">
                <a:lnSpc>
                  <a:spcPct val="90000"/>
                </a:lnSpc>
                <a:spcBef>
                  <a:spcPct val="0"/>
                </a:spcBef>
                <a:spcAft>
                  <a:spcPct val="15000"/>
                </a:spcAft>
                <a:buFont typeface="Wingdings" panose="05000000000000000000" pitchFamily="2" charset="2"/>
                <a:buChar char="§"/>
              </a:pPr>
              <a:r>
                <a:rPr lang="en-GB" sz="1400" kern="1200"/>
                <a:t>There are many other techniques to explore that can improve results of imbalanced data. </a:t>
              </a:r>
              <a:r>
                <a:rPr lang="en-GB" sz="1400" err="1"/>
                <a:t>Eg</a:t>
              </a:r>
              <a:r>
                <a:rPr lang="en-GB" sz="1400"/>
                <a:t>, better </a:t>
              </a:r>
              <a:r>
                <a:rPr lang="en-GB" sz="1400" kern="1200"/>
                <a:t>NNs modes, optics, </a:t>
              </a:r>
              <a:r>
                <a:rPr lang="en-GB" sz="1400" kern="1200" err="1"/>
                <a:t>adaboost</a:t>
              </a:r>
              <a:r>
                <a:rPr lang="en-GB" sz="1400"/>
                <a:t>, etc.</a:t>
              </a:r>
              <a:endParaRPr lang="en-GB" sz="1400" kern="1200"/>
            </a:p>
            <a:p>
              <a:pPr marL="114300" lvl="1" indent="-114300" algn="l" defTabSz="622300">
                <a:lnSpc>
                  <a:spcPct val="90000"/>
                </a:lnSpc>
                <a:spcBef>
                  <a:spcPct val="0"/>
                </a:spcBef>
                <a:spcAft>
                  <a:spcPct val="15000"/>
                </a:spcAft>
                <a:buFont typeface="Wingdings" panose="05000000000000000000" pitchFamily="2" charset="2"/>
                <a:buNone/>
              </a:pPr>
              <a:endParaRPr lang="en-GB" sz="1400" kern="1200"/>
            </a:p>
            <a:p>
              <a:pPr marL="114300" lvl="1" indent="-114300" defTabSz="622300">
                <a:lnSpc>
                  <a:spcPct val="90000"/>
                </a:lnSpc>
                <a:spcBef>
                  <a:spcPct val="0"/>
                </a:spcBef>
                <a:spcAft>
                  <a:spcPct val="15000"/>
                </a:spcAft>
                <a:buFont typeface="Wingdings" panose="05000000000000000000" pitchFamily="2" charset="2"/>
                <a:buChar char="§"/>
              </a:pPr>
              <a:r>
                <a:rPr lang="en-US" sz="1400" kern="1200"/>
                <a:t>Also, </a:t>
              </a:r>
              <a:r>
                <a:rPr lang="en-GB" sz="1400" kern="1200"/>
                <a:t>there are a range of alternatives of resample techniques to be explored.</a:t>
              </a:r>
            </a:p>
            <a:p>
              <a:pPr marL="114300" lvl="1" indent="-114300" defTabSz="622300">
                <a:lnSpc>
                  <a:spcPct val="90000"/>
                </a:lnSpc>
                <a:spcBef>
                  <a:spcPct val="0"/>
                </a:spcBef>
                <a:spcAft>
                  <a:spcPct val="15000"/>
                </a:spcAft>
                <a:buFont typeface="Wingdings" panose="05000000000000000000" pitchFamily="2" charset="2"/>
                <a:buChar char="§"/>
              </a:pPr>
              <a:endParaRPr lang="en-GB" sz="1400"/>
            </a:p>
            <a:p>
              <a:pPr marL="114300" lvl="1" indent="-114300" defTabSz="622300">
                <a:lnSpc>
                  <a:spcPct val="90000"/>
                </a:lnSpc>
                <a:spcBef>
                  <a:spcPct val="0"/>
                </a:spcBef>
                <a:spcAft>
                  <a:spcPct val="15000"/>
                </a:spcAft>
                <a:buFont typeface="Wingdings" panose="05000000000000000000" pitchFamily="2" charset="2"/>
                <a:buChar char="§"/>
              </a:pPr>
              <a:r>
                <a:rPr lang="en-US" sz="1400"/>
                <a:t>We can improve our results of DT models applying techniques like pruning. </a:t>
              </a:r>
              <a:r>
                <a:rPr lang="en-US" sz="1400" err="1"/>
                <a:t>Theres</a:t>
              </a:r>
              <a:r>
                <a:rPr lang="en-US" sz="1400"/>
                <a:t> an aspect of classifier cheating</a:t>
              </a:r>
              <a:endParaRPr lang="en-GB" sz="1400" kern="1200"/>
            </a:p>
            <a:p>
              <a:pPr marL="0" lvl="1" algn="l" defTabSz="622300">
                <a:lnSpc>
                  <a:spcPct val="90000"/>
                </a:lnSpc>
                <a:spcBef>
                  <a:spcPct val="0"/>
                </a:spcBef>
                <a:spcAft>
                  <a:spcPct val="15000"/>
                </a:spcAft>
              </a:pPr>
              <a:endParaRPr lang="en-GB" sz="1400" kern="1200"/>
            </a:p>
            <a:p>
              <a:pPr marL="114300" lvl="1" indent="-114300" algn="l" defTabSz="622300">
                <a:lnSpc>
                  <a:spcPct val="90000"/>
                </a:lnSpc>
                <a:spcBef>
                  <a:spcPct val="0"/>
                </a:spcBef>
                <a:spcAft>
                  <a:spcPct val="15000"/>
                </a:spcAft>
                <a:buFont typeface="Wingdings" panose="05000000000000000000" pitchFamily="2" charset="2"/>
                <a:buChar char="§"/>
              </a:pPr>
              <a:endParaRPr lang="en-GB" sz="1400" kern="1200"/>
            </a:p>
            <a:p>
              <a:pPr marL="114300" lvl="1" indent="-114300" algn="l" defTabSz="622300">
                <a:lnSpc>
                  <a:spcPct val="90000"/>
                </a:lnSpc>
                <a:spcBef>
                  <a:spcPct val="0"/>
                </a:spcBef>
                <a:spcAft>
                  <a:spcPct val="15000"/>
                </a:spcAft>
                <a:buChar char="•"/>
              </a:pPr>
              <a:endParaRPr lang="en-GB" sz="1400" kern="1200"/>
            </a:p>
          </p:txBody>
        </p:sp>
      </p:grpSp>
      <p:graphicFrame>
        <p:nvGraphicFramePr>
          <p:cNvPr id="15" name="Content Placeholder 3">
            <a:extLst>
              <a:ext uri="{FF2B5EF4-FFF2-40B4-BE49-F238E27FC236}">
                <a16:creationId xmlns:a16="http://schemas.microsoft.com/office/drawing/2014/main" id="{E36A80E3-AF7C-4974-A1FD-46F941083E7D}"/>
              </a:ext>
            </a:extLst>
          </p:cNvPr>
          <p:cNvGraphicFramePr>
            <a:graphicFrameLocks noGrp="1"/>
          </p:cNvGraphicFramePr>
          <p:nvPr>
            <p:ph idx="1"/>
            <p:extLst>
              <p:ext uri="{D42A27DB-BD31-4B8C-83A1-F6EECF244321}">
                <p14:modId xmlns:p14="http://schemas.microsoft.com/office/powerpoint/2010/main" val="510557398"/>
              </p:ext>
            </p:extLst>
          </p:nvPr>
        </p:nvGraphicFramePr>
        <p:xfrm>
          <a:off x="838200" y="1343025"/>
          <a:ext cx="105156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02681D5-08DA-4EC2-BCD3-BAF26A70A097}"/>
              </a:ext>
            </a:extLst>
          </p:cNvPr>
          <p:cNvSpPr>
            <a:spLocks noGrp="1"/>
          </p:cNvSpPr>
          <p:nvPr>
            <p:ph type="sldNum" sz="quarter" idx="12"/>
          </p:nvPr>
        </p:nvSpPr>
        <p:spPr/>
        <p:txBody>
          <a:bodyPr/>
          <a:lstStyle/>
          <a:p>
            <a:fld id="{1A7587A4-45F4-4724-9847-38E67E90ECC5}" type="slidenum">
              <a:rPr lang="en-GB" smtClean="0"/>
              <a:t>33</a:t>
            </a:fld>
            <a:endParaRPr lang="en-GB"/>
          </a:p>
        </p:txBody>
      </p:sp>
    </p:spTree>
    <p:extLst>
      <p:ext uri="{BB962C8B-B14F-4D97-AF65-F5344CB8AC3E}">
        <p14:creationId xmlns:p14="http://schemas.microsoft.com/office/powerpoint/2010/main" val="4187189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F707FC-18E7-4B02-886A-FD084B6636D6}"/>
              </a:ext>
            </a:extLst>
          </p:cNvPr>
          <p:cNvSpPr>
            <a:spLocks noGrp="1"/>
          </p:cNvSpPr>
          <p:nvPr>
            <p:ph idx="1"/>
          </p:nvPr>
        </p:nvSpPr>
        <p:spPr/>
        <p:txBody>
          <a:bodyPr/>
          <a:lstStyle/>
          <a:p>
            <a:pPr marL="0" indent="0" algn="ctr">
              <a:buNone/>
            </a:pPr>
            <a:endParaRPr lang="en-GB"/>
          </a:p>
          <a:p>
            <a:pPr marL="0" indent="0" algn="ctr">
              <a:buNone/>
            </a:pPr>
            <a:endParaRPr lang="en-GB"/>
          </a:p>
          <a:p>
            <a:pPr marL="0" indent="0" algn="ctr">
              <a:buNone/>
            </a:pPr>
            <a:endParaRPr lang="en-GB"/>
          </a:p>
          <a:p>
            <a:pPr marL="0" indent="0" algn="ctr">
              <a:buNone/>
            </a:pPr>
            <a:endParaRPr lang="en-GB"/>
          </a:p>
          <a:p>
            <a:pPr marL="0" indent="0" algn="ctr">
              <a:buNone/>
            </a:pPr>
            <a:r>
              <a:rPr lang="en-GB"/>
              <a:t>THANK YOU FOR YOUR ATTENTION!</a:t>
            </a:r>
          </a:p>
        </p:txBody>
      </p:sp>
      <p:sp>
        <p:nvSpPr>
          <p:cNvPr id="2" name="Slide Number Placeholder 1">
            <a:extLst>
              <a:ext uri="{FF2B5EF4-FFF2-40B4-BE49-F238E27FC236}">
                <a16:creationId xmlns:a16="http://schemas.microsoft.com/office/drawing/2014/main" id="{C4D7F59C-31E0-46B2-92D1-030AF9947DFF}"/>
              </a:ext>
            </a:extLst>
          </p:cNvPr>
          <p:cNvSpPr>
            <a:spLocks noGrp="1"/>
          </p:cNvSpPr>
          <p:nvPr>
            <p:ph type="sldNum" sz="quarter" idx="12"/>
          </p:nvPr>
        </p:nvSpPr>
        <p:spPr/>
        <p:txBody>
          <a:bodyPr/>
          <a:lstStyle/>
          <a:p>
            <a:fld id="{1A7587A4-45F4-4724-9847-38E67E90ECC5}" type="slidenum">
              <a:rPr lang="en-GB" smtClean="0"/>
              <a:t>34</a:t>
            </a:fld>
            <a:endParaRPr lang="en-GB"/>
          </a:p>
        </p:txBody>
      </p:sp>
    </p:spTree>
    <p:extLst>
      <p:ext uri="{BB962C8B-B14F-4D97-AF65-F5344CB8AC3E}">
        <p14:creationId xmlns:p14="http://schemas.microsoft.com/office/powerpoint/2010/main" val="375911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552B-7CA8-408D-9A8B-4BF6BC11779F}"/>
              </a:ext>
            </a:extLst>
          </p:cNvPr>
          <p:cNvSpPr>
            <a:spLocks noGrp="1"/>
          </p:cNvSpPr>
          <p:nvPr>
            <p:ph type="title"/>
          </p:nvPr>
        </p:nvSpPr>
        <p:spPr/>
        <p:txBody>
          <a:bodyPr/>
          <a:lstStyle/>
          <a:p>
            <a:r>
              <a:rPr lang="en-GB"/>
              <a:t>Examples of features</a:t>
            </a:r>
          </a:p>
        </p:txBody>
      </p:sp>
      <p:sp>
        <p:nvSpPr>
          <p:cNvPr id="3" name="Content Placeholder 2">
            <a:extLst>
              <a:ext uri="{FF2B5EF4-FFF2-40B4-BE49-F238E27FC236}">
                <a16:creationId xmlns:a16="http://schemas.microsoft.com/office/drawing/2014/main" id="{EE66014F-E071-42E3-9B28-16972D1EA6CE}"/>
              </a:ext>
            </a:extLst>
          </p:cNvPr>
          <p:cNvSpPr>
            <a:spLocks noGrp="1"/>
          </p:cNvSpPr>
          <p:nvPr>
            <p:ph idx="1"/>
          </p:nvPr>
        </p:nvSpPr>
        <p:spPr/>
        <p:txBody>
          <a:bodyPr>
            <a:normAutofit/>
          </a:bodyPr>
          <a:lstStyle/>
          <a:p>
            <a:pPr>
              <a:spcAft>
                <a:spcPts val="600"/>
              </a:spcAft>
              <a:buFont typeface="Wingdings" panose="05000000000000000000" pitchFamily="2" charset="2"/>
              <a:buChar char="§"/>
            </a:pPr>
            <a:r>
              <a:rPr lang="en-GB" sz="2000" b="0" i="0">
                <a:effectLst/>
                <a:latin typeface="Inter"/>
              </a:rPr>
              <a:t>ROA (return on total assets) before interest and depreciation before interest</a:t>
            </a:r>
          </a:p>
          <a:p>
            <a:pPr defTabSz="914400">
              <a:lnSpc>
                <a:spcPct val="90000"/>
              </a:lnSpc>
              <a:spcAft>
                <a:spcPts val="600"/>
              </a:spcAft>
              <a:buFont typeface="Wingdings" panose="05000000000000000000" pitchFamily="2" charset="2"/>
              <a:buChar char="§"/>
            </a:pPr>
            <a:r>
              <a:rPr lang="en-GB" sz="2000" b="0" i="0">
                <a:effectLst/>
                <a:latin typeface="Inter"/>
              </a:rPr>
              <a:t>Operating gross margin: gross profit/net sales</a:t>
            </a:r>
          </a:p>
          <a:p>
            <a:pPr defTabSz="914400">
              <a:lnSpc>
                <a:spcPct val="90000"/>
              </a:lnSpc>
              <a:spcAft>
                <a:spcPts val="600"/>
              </a:spcAft>
              <a:buFont typeface="Wingdings" panose="05000000000000000000" pitchFamily="2" charset="2"/>
              <a:buChar char="§"/>
            </a:pPr>
            <a:r>
              <a:rPr lang="en-GB" sz="2000">
                <a:latin typeface="Inter"/>
              </a:rPr>
              <a:t>Net Value Growth Rate: Total Equity Growth</a:t>
            </a:r>
          </a:p>
          <a:p>
            <a:pPr defTabSz="914400">
              <a:lnSpc>
                <a:spcPct val="90000"/>
              </a:lnSpc>
              <a:spcAft>
                <a:spcPts val="600"/>
              </a:spcAft>
              <a:buFont typeface="Wingdings" panose="05000000000000000000" pitchFamily="2" charset="2"/>
              <a:buChar char="§"/>
            </a:pPr>
            <a:r>
              <a:rPr lang="en-GB" sz="2000">
                <a:latin typeface="Inter"/>
              </a:rPr>
              <a:t>Net profit before tax/Paid-in capital: Pre-tax Income/Capital</a:t>
            </a:r>
          </a:p>
          <a:p>
            <a:pPr defTabSz="914400">
              <a:lnSpc>
                <a:spcPct val="90000"/>
              </a:lnSpc>
              <a:spcAft>
                <a:spcPts val="600"/>
              </a:spcAft>
              <a:buFont typeface="Wingdings" panose="05000000000000000000" pitchFamily="2" charset="2"/>
              <a:buChar char="§"/>
            </a:pPr>
            <a:r>
              <a:rPr lang="en-GB" sz="2000">
                <a:latin typeface="Inter"/>
              </a:rPr>
              <a:t>Interest Expense Ratio: Interest Expenses/Total Revenue</a:t>
            </a:r>
          </a:p>
          <a:p>
            <a:pPr defTabSz="914400">
              <a:lnSpc>
                <a:spcPct val="90000"/>
              </a:lnSpc>
              <a:spcAft>
                <a:spcPts val="600"/>
              </a:spcAft>
              <a:buFont typeface="Wingdings" panose="05000000000000000000" pitchFamily="2" charset="2"/>
              <a:buChar char="§"/>
            </a:pPr>
            <a:r>
              <a:rPr lang="en-GB" sz="2000">
                <a:latin typeface="Inter"/>
              </a:rPr>
              <a:t>Net worth/Assets: Equity/Total Assets</a:t>
            </a:r>
          </a:p>
          <a:p>
            <a:pPr defTabSz="914400">
              <a:lnSpc>
                <a:spcPct val="90000"/>
              </a:lnSpc>
              <a:spcAft>
                <a:spcPts val="600"/>
              </a:spcAft>
              <a:buFont typeface="Wingdings" panose="05000000000000000000" pitchFamily="2" charset="2"/>
              <a:buChar char="§"/>
            </a:pPr>
            <a:r>
              <a:rPr lang="en-GB" sz="2000">
                <a:latin typeface="Inter"/>
              </a:rPr>
              <a:t>Borrowing dependency: Cost of Interest-bearing Deb</a:t>
            </a:r>
          </a:p>
          <a:p>
            <a:pPr>
              <a:spcAft>
                <a:spcPts val="600"/>
              </a:spcAft>
              <a:buFont typeface="Wingdings" panose="05000000000000000000" pitchFamily="2" charset="2"/>
              <a:buChar char="§"/>
            </a:pPr>
            <a:r>
              <a:rPr lang="en-GB" sz="2000">
                <a:latin typeface="Inter"/>
              </a:rPr>
              <a:t>Liability-Assets Flag: (</a:t>
            </a:r>
            <a:r>
              <a:rPr lang="en-GB" sz="1600" b="0" i="0">
                <a:effectLst/>
                <a:latin typeface="Helvetica Neue"/>
              </a:rPr>
              <a:t>1) if total liability exceeds total Assets / (0) otherwise</a:t>
            </a:r>
            <a:endParaRPr lang="en-GB" sz="2000" b="0" i="0">
              <a:effectLst/>
              <a:latin typeface="Helvetica Neue"/>
            </a:endParaRPr>
          </a:p>
          <a:p>
            <a:pPr>
              <a:spcAft>
                <a:spcPts val="600"/>
              </a:spcAft>
              <a:buFont typeface="Wingdings" panose="05000000000000000000" pitchFamily="2" charset="2"/>
              <a:buChar char="§"/>
            </a:pPr>
            <a:r>
              <a:rPr lang="en-GB" sz="2000">
                <a:latin typeface="Inter"/>
              </a:rPr>
              <a:t>Net Income Flag: (</a:t>
            </a:r>
            <a:r>
              <a:rPr lang="en-GB" sz="1600" b="0" i="0">
                <a:effectLst/>
                <a:latin typeface="Helvetica Neue"/>
              </a:rPr>
              <a:t>1) if net </a:t>
            </a:r>
            <a:r>
              <a:rPr lang="en-GB" sz="1600">
                <a:latin typeface="Helvetica Neue"/>
              </a:rPr>
              <a:t>i</a:t>
            </a:r>
            <a:r>
              <a:rPr lang="en-GB" sz="1600" b="0" i="0">
                <a:effectLst/>
                <a:latin typeface="Helvetica Neue"/>
              </a:rPr>
              <a:t>ncome is negative for the last two years/ (0) otherwise</a:t>
            </a:r>
            <a:endParaRPr lang="en-US" sz="1600"/>
          </a:p>
          <a:p>
            <a:pPr marL="0" indent="0">
              <a:buNone/>
            </a:pPr>
            <a:endParaRPr lang="en-GB" sz="2400"/>
          </a:p>
        </p:txBody>
      </p:sp>
      <p:sp>
        <p:nvSpPr>
          <p:cNvPr id="4" name="Slide Number Placeholder 3">
            <a:extLst>
              <a:ext uri="{FF2B5EF4-FFF2-40B4-BE49-F238E27FC236}">
                <a16:creationId xmlns:a16="http://schemas.microsoft.com/office/drawing/2014/main" id="{0C1B8D2D-2422-492B-B46A-A6A0FCA6A052}"/>
              </a:ext>
            </a:extLst>
          </p:cNvPr>
          <p:cNvSpPr>
            <a:spLocks noGrp="1"/>
          </p:cNvSpPr>
          <p:nvPr>
            <p:ph type="sldNum" sz="quarter" idx="12"/>
          </p:nvPr>
        </p:nvSpPr>
        <p:spPr/>
        <p:txBody>
          <a:bodyPr/>
          <a:lstStyle/>
          <a:p>
            <a:fld id="{1A7587A4-45F4-4724-9847-38E67E90ECC5}" type="slidenum">
              <a:rPr lang="en-GB" smtClean="0"/>
              <a:t>4</a:t>
            </a:fld>
            <a:endParaRPr lang="en-GB"/>
          </a:p>
        </p:txBody>
      </p:sp>
    </p:spTree>
    <p:extLst>
      <p:ext uri="{BB962C8B-B14F-4D97-AF65-F5344CB8AC3E}">
        <p14:creationId xmlns:p14="http://schemas.microsoft.com/office/powerpoint/2010/main" val="315925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210C-88CB-41F7-9AD7-D85B603187C1}"/>
              </a:ext>
            </a:extLst>
          </p:cNvPr>
          <p:cNvSpPr>
            <a:spLocks noGrp="1"/>
          </p:cNvSpPr>
          <p:nvPr>
            <p:ph type="title"/>
          </p:nvPr>
        </p:nvSpPr>
        <p:spPr/>
        <p:txBody>
          <a:bodyPr/>
          <a:lstStyle/>
          <a:p>
            <a:r>
              <a:rPr lang="en-GB"/>
              <a:t>Summary</a:t>
            </a:r>
          </a:p>
        </p:txBody>
      </p:sp>
      <p:sp>
        <p:nvSpPr>
          <p:cNvPr id="6" name="TextBox 5">
            <a:extLst>
              <a:ext uri="{FF2B5EF4-FFF2-40B4-BE49-F238E27FC236}">
                <a16:creationId xmlns:a16="http://schemas.microsoft.com/office/drawing/2014/main" id="{5CA0B3B8-CFC7-4533-B778-5D83820C4FB4}"/>
              </a:ext>
            </a:extLst>
          </p:cNvPr>
          <p:cNvSpPr txBox="1"/>
          <p:nvPr/>
        </p:nvSpPr>
        <p:spPr>
          <a:xfrm>
            <a:off x="1040223" y="3655245"/>
            <a:ext cx="2226688" cy="707886"/>
          </a:xfrm>
          <a:prstGeom prst="rect">
            <a:avLst/>
          </a:prstGeom>
          <a:noFill/>
        </p:spPr>
        <p:txBody>
          <a:bodyPr wrap="square" rtlCol="0">
            <a:spAutoFit/>
          </a:bodyPr>
          <a:lstStyle/>
          <a:p>
            <a:pPr algn="ctr"/>
            <a:r>
              <a:rPr lang="en-GB" sz="2000"/>
              <a:t>Problem description</a:t>
            </a:r>
          </a:p>
        </p:txBody>
      </p:sp>
      <p:sp>
        <p:nvSpPr>
          <p:cNvPr id="7" name="TextBox 6">
            <a:extLst>
              <a:ext uri="{FF2B5EF4-FFF2-40B4-BE49-F238E27FC236}">
                <a16:creationId xmlns:a16="http://schemas.microsoft.com/office/drawing/2014/main" id="{51DC1933-8D86-43DB-8EA0-BEB1A1DAD013}"/>
              </a:ext>
            </a:extLst>
          </p:cNvPr>
          <p:cNvSpPr txBox="1"/>
          <p:nvPr/>
        </p:nvSpPr>
        <p:spPr>
          <a:xfrm>
            <a:off x="3916579" y="3655245"/>
            <a:ext cx="1927515" cy="707886"/>
          </a:xfrm>
          <a:prstGeom prst="rect">
            <a:avLst/>
          </a:prstGeom>
          <a:noFill/>
        </p:spPr>
        <p:txBody>
          <a:bodyPr wrap="square" rtlCol="0">
            <a:spAutoFit/>
          </a:bodyPr>
          <a:lstStyle/>
          <a:p>
            <a:pPr algn="ctr"/>
            <a:r>
              <a:rPr lang="en-GB" sz="2000"/>
              <a:t>Feature selection</a:t>
            </a:r>
          </a:p>
        </p:txBody>
      </p:sp>
      <p:sp>
        <p:nvSpPr>
          <p:cNvPr id="8" name="TextBox 7">
            <a:extLst>
              <a:ext uri="{FF2B5EF4-FFF2-40B4-BE49-F238E27FC236}">
                <a16:creationId xmlns:a16="http://schemas.microsoft.com/office/drawing/2014/main" id="{77FC882F-EB3D-447A-B26F-90A7BC6E400A}"/>
              </a:ext>
            </a:extLst>
          </p:cNvPr>
          <p:cNvSpPr txBox="1"/>
          <p:nvPr/>
        </p:nvSpPr>
        <p:spPr>
          <a:xfrm>
            <a:off x="6493762" y="3655245"/>
            <a:ext cx="1927515" cy="707886"/>
          </a:xfrm>
          <a:prstGeom prst="rect">
            <a:avLst/>
          </a:prstGeom>
          <a:noFill/>
        </p:spPr>
        <p:txBody>
          <a:bodyPr wrap="square" rtlCol="0">
            <a:spAutoFit/>
          </a:bodyPr>
          <a:lstStyle/>
          <a:p>
            <a:pPr algn="ctr"/>
            <a:r>
              <a:rPr lang="en-GB" sz="2000" i="0" u="none" strike="noStrike" baseline="0">
                <a:latin typeface="Calibri" panose="020F0502020204030204" pitchFamily="34" charset="0"/>
              </a:rPr>
              <a:t>Algorithm Implementation</a:t>
            </a:r>
            <a:endParaRPr lang="en-GB" sz="2000"/>
          </a:p>
        </p:txBody>
      </p:sp>
      <p:sp>
        <p:nvSpPr>
          <p:cNvPr id="9" name="TextBox 8">
            <a:extLst>
              <a:ext uri="{FF2B5EF4-FFF2-40B4-BE49-F238E27FC236}">
                <a16:creationId xmlns:a16="http://schemas.microsoft.com/office/drawing/2014/main" id="{E7CD0A93-863A-428C-BA5A-D4A11874CF83}"/>
              </a:ext>
            </a:extLst>
          </p:cNvPr>
          <p:cNvSpPr txBox="1"/>
          <p:nvPr/>
        </p:nvSpPr>
        <p:spPr>
          <a:xfrm>
            <a:off x="9070944" y="3655245"/>
            <a:ext cx="1927515" cy="400110"/>
          </a:xfrm>
          <a:prstGeom prst="rect">
            <a:avLst/>
          </a:prstGeom>
          <a:noFill/>
        </p:spPr>
        <p:txBody>
          <a:bodyPr wrap="square" rtlCol="0">
            <a:spAutoFit/>
          </a:bodyPr>
          <a:lstStyle/>
          <a:p>
            <a:pPr algn="ctr"/>
            <a:r>
              <a:rPr lang="en-GB" sz="2000" i="0" u="none" strike="noStrike" baseline="0">
                <a:latin typeface="Calibri" panose="020F0502020204030204" pitchFamily="34" charset="0"/>
              </a:rPr>
              <a:t>Results</a:t>
            </a:r>
            <a:endParaRPr lang="en-GB" sz="2000"/>
          </a:p>
        </p:txBody>
      </p:sp>
      <p:pic>
        <p:nvPicPr>
          <p:cNvPr id="11" name="Graphic 10" descr="Question mark with solid fill">
            <a:extLst>
              <a:ext uri="{FF2B5EF4-FFF2-40B4-BE49-F238E27FC236}">
                <a16:creationId xmlns:a16="http://schemas.microsoft.com/office/drawing/2014/main" id="{1566DA87-0ADB-427B-8BCC-AAF13ECC82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486" y="2672891"/>
            <a:ext cx="828000" cy="828000"/>
          </a:xfrm>
          <a:prstGeom prst="rect">
            <a:avLst/>
          </a:prstGeom>
        </p:spPr>
      </p:pic>
      <p:pic>
        <p:nvPicPr>
          <p:cNvPr id="17" name="Graphic 16" descr="Clipboard Partially Checked with solid fill">
            <a:extLst>
              <a:ext uri="{FF2B5EF4-FFF2-40B4-BE49-F238E27FC236}">
                <a16:creationId xmlns:a16="http://schemas.microsoft.com/office/drawing/2014/main" id="{8EBEE029-6EB1-44B9-986A-43FDDABA9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0336" y="2672891"/>
            <a:ext cx="900000" cy="900000"/>
          </a:xfrm>
          <a:prstGeom prst="rect">
            <a:avLst/>
          </a:prstGeom>
        </p:spPr>
      </p:pic>
      <p:pic>
        <p:nvPicPr>
          <p:cNvPr id="19" name="Graphic 18" descr="Presentation with pie chart with solid fill">
            <a:extLst>
              <a:ext uri="{FF2B5EF4-FFF2-40B4-BE49-F238E27FC236}">
                <a16:creationId xmlns:a16="http://schemas.microsoft.com/office/drawing/2014/main" id="{B29DB236-F278-4AD8-895C-15B054345B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387" y="2672891"/>
            <a:ext cx="972000" cy="972000"/>
          </a:xfrm>
          <a:prstGeom prst="rect">
            <a:avLst/>
          </a:prstGeom>
        </p:spPr>
      </p:pic>
      <p:pic>
        <p:nvPicPr>
          <p:cNvPr id="21" name="Graphic 20" descr="Workflow with solid fill">
            <a:extLst>
              <a:ext uri="{FF2B5EF4-FFF2-40B4-BE49-F238E27FC236}">
                <a16:creationId xmlns:a16="http://schemas.microsoft.com/office/drawing/2014/main" id="{808652E9-1A29-4375-80EE-63DEBE961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0861" y="2672891"/>
            <a:ext cx="936000" cy="936000"/>
          </a:xfrm>
          <a:prstGeom prst="rect">
            <a:avLst/>
          </a:prstGeom>
        </p:spPr>
      </p:pic>
      <p:sp>
        <p:nvSpPr>
          <p:cNvPr id="3" name="Rectangle 2">
            <a:extLst>
              <a:ext uri="{FF2B5EF4-FFF2-40B4-BE49-F238E27FC236}">
                <a16:creationId xmlns:a16="http://schemas.microsoft.com/office/drawing/2014/main" id="{F7B1BAF6-15D0-4910-B556-61DB786CC732}"/>
              </a:ext>
            </a:extLst>
          </p:cNvPr>
          <p:cNvSpPr/>
          <p:nvPr/>
        </p:nvSpPr>
        <p:spPr>
          <a:xfrm>
            <a:off x="1245870"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87C66CF-A0DF-4EF5-9F1E-A051791E12B4}"/>
              </a:ext>
            </a:extLst>
          </p:cNvPr>
          <p:cNvSpPr/>
          <p:nvPr/>
        </p:nvSpPr>
        <p:spPr>
          <a:xfrm>
            <a:off x="3923124"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B3E8F1BD-A668-47E7-AA18-D38CE810DCFB}"/>
              </a:ext>
            </a:extLst>
          </p:cNvPr>
          <p:cNvSpPr/>
          <p:nvPr/>
        </p:nvSpPr>
        <p:spPr>
          <a:xfrm>
            <a:off x="6519925"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B4B77AC-9C39-426F-9E3E-DF8B94772704}"/>
              </a:ext>
            </a:extLst>
          </p:cNvPr>
          <p:cNvSpPr/>
          <p:nvPr/>
        </p:nvSpPr>
        <p:spPr>
          <a:xfrm>
            <a:off x="9015793"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82D917B9-F579-426A-A928-48BD40FB9662}"/>
              </a:ext>
            </a:extLst>
          </p:cNvPr>
          <p:cNvSpPr>
            <a:spLocks noGrp="1"/>
          </p:cNvSpPr>
          <p:nvPr>
            <p:ph type="sldNum" sz="quarter" idx="12"/>
          </p:nvPr>
        </p:nvSpPr>
        <p:spPr/>
        <p:txBody>
          <a:bodyPr/>
          <a:lstStyle/>
          <a:p>
            <a:fld id="{1A7587A4-45F4-4724-9847-38E67E90ECC5}" type="slidenum">
              <a:rPr lang="en-GB" smtClean="0"/>
              <a:t>5</a:t>
            </a:fld>
            <a:endParaRPr lang="en-GB"/>
          </a:p>
        </p:txBody>
      </p:sp>
    </p:spTree>
    <p:extLst>
      <p:ext uri="{BB962C8B-B14F-4D97-AF65-F5344CB8AC3E}">
        <p14:creationId xmlns:p14="http://schemas.microsoft.com/office/powerpoint/2010/main" val="3086624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210C-88CB-41F7-9AD7-D85B603187C1}"/>
              </a:ext>
            </a:extLst>
          </p:cNvPr>
          <p:cNvSpPr>
            <a:spLocks noGrp="1"/>
          </p:cNvSpPr>
          <p:nvPr>
            <p:ph type="title"/>
          </p:nvPr>
        </p:nvSpPr>
        <p:spPr/>
        <p:txBody>
          <a:bodyPr/>
          <a:lstStyle/>
          <a:p>
            <a:r>
              <a:rPr lang="en-GB"/>
              <a:t>Summary</a:t>
            </a:r>
          </a:p>
        </p:txBody>
      </p:sp>
      <p:sp>
        <p:nvSpPr>
          <p:cNvPr id="6" name="TextBox 5">
            <a:extLst>
              <a:ext uri="{FF2B5EF4-FFF2-40B4-BE49-F238E27FC236}">
                <a16:creationId xmlns:a16="http://schemas.microsoft.com/office/drawing/2014/main" id="{5CA0B3B8-CFC7-4533-B778-5D83820C4FB4}"/>
              </a:ext>
            </a:extLst>
          </p:cNvPr>
          <p:cNvSpPr txBox="1"/>
          <p:nvPr/>
        </p:nvSpPr>
        <p:spPr>
          <a:xfrm>
            <a:off x="1040223" y="3655245"/>
            <a:ext cx="2226688" cy="707886"/>
          </a:xfrm>
          <a:prstGeom prst="rect">
            <a:avLst/>
          </a:prstGeom>
          <a:noFill/>
        </p:spPr>
        <p:txBody>
          <a:bodyPr wrap="square" rtlCol="0">
            <a:spAutoFit/>
          </a:bodyPr>
          <a:lstStyle/>
          <a:p>
            <a:pPr algn="ctr"/>
            <a:r>
              <a:rPr lang="en-GB" sz="2000"/>
              <a:t>Problem description</a:t>
            </a:r>
          </a:p>
        </p:txBody>
      </p:sp>
      <p:sp>
        <p:nvSpPr>
          <p:cNvPr id="7" name="TextBox 6">
            <a:extLst>
              <a:ext uri="{FF2B5EF4-FFF2-40B4-BE49-F238E27FC236}">
                <a16:creationId xmlns:a16="http://schemas.microsoft.com/office/drawing/2014/main" id="{51DC1933-8D86-43DB-8EA0-BEB1A1DAD013}"/>
              </a:ext>
            </a:extLst>
          </p:cNvPr>
          <p:cNvSpPr txBox="1"/>
          <p:nvPr/>
        </p:nvSpPr>
        <p:spPr>
          <a:xfrm>
            <a:off x="3916579" y="3655245"/>
            <a:ext cx="1927515" cy="707886"/>
          </a:xfrm>
          <a:prstGeom prst="rect">
            <a:avLst/>
          </a:prstGeom>
          <a:noFill/>
        </p:spPr>
        <p:txBody>
          <a:bodyPr wrap="square" rtlCol="0">
            <a:spAutoFit/>
          </a:bodyPr>
          <a:lstStyle/>
          <a:p>
            <a:pPr algn="ctr"/>
            <a:r>
              <a:rPr lang="en-GB" sz="2000">
                <a:solidFill>
                  <a:schemeClr val="bg1">
                    <a:lumMod val="65000"/>
                  </a:schemeClr>
                </a:solidFill>
              </a:rPr>
              <a:t>Feature selection</a:t>
            </a:r>
          </a:p>
        </p:txBody>
      </p:sp>
      <p:sp>
        <p:nvSpPr>
          <p:cNvPr id="8" name="TextBox 7">
            <a:extLst>
              <a:ext uri="{FF2B5EF4-FFF2-40B4-BE49-F238E27FC236}">
                <a16:creationId xmlns:a16="http://schemas.microsoft.com/office/drawing/2014/main" id="{77FC882F-EB3D-447A-B26F-90A7BC6E400A}"/>
              </a:ext>
            </a:extLst>
          </p:cNvPr>
          <p:cNvSpPr txBox="1"/>
          <p:nvPr/>
        </p:nvSpPr>
        <p:spPr>
          <a:xfrm>
            <a:off x="6493762" y="3655245"/>
            <a:ext cx="1927515" cy="707886"/>
          </a:xfrm>
          <a:prstGeom prst="rect">
            <a:avLst/>
          </a:prstGeom>
          <a:noFill/>
        </p:spPr>
        <p:txBody>
          <a:bodyPr wrap="square" rtlCol="0">
            <a:spAutoFit/>
          </a:bodyPr>
          <a:lstStyle/>
          <a:p>
            <a:pPr algn="ctr"/>
            <a:r>
              <a:rPr lang="en-GB" sz="2000" i="0" u="none" strike="noStrike" baseline="0">
                <a:solidFill>
                  <a:schemeClr val="bg1">
                    <a:lumMod val="65000"/>
                  </a:schemeClr>
                </a:solidFill>
                <a:latin typeface="Calibri" panose="020F0502020204030204" pitchFamily="34" charset="0"/>
              </a:rPr>
              <a:t>Algorithm Implementation</a:t>
            </a:r>
            <a:endParaRPr lang="en-GB" sz="2000">
              <a:solidFill>
                <a:schemeClr val="bg1">
                  <a:lumMod val="65000"/>
                </a:schemeClr>
              </a:solidFill>
            </a:endParaRPr>
          </a:p>
        </p:txBody>
      </p:sp>
      <p:sp>
        <p:nvSpPr>
          <p:cNvPr id="9" name="TextBox 8">
            <a:extLst>
              <a:ext uri="{FF2B5EF4-FFF2-40B4-BE49-F238E27FC236}">
                <a16:creationId xmlns:a16="http://schemas.microsoft.com/office/drawing/2014/main" id="{E7CD0A93-863A-428C-BA5A-D4A11874CF83}"/>
              </a:ext>
            </a:extLst>
          </p:cNvPr>
          <p:cNvSpPr txBox="1"/>
          <p:nvPr/>
        </p:nvSpPr>
        <p:spPr>
          <a:xfrm>
            <a:off x="9070944" y="3655245"/>
            <a:ext cx="1927515" cy="400110"/>
          </a:xfrm>
          <a:prstGeom prst="rect">
            <a:avLst/>
          </a:prstGeom>
          <a:noFill/>
        </p:spPr>
        <p:txBody>
          <a:bodyPr wrap="square" rtlCol="0">
            <a:spAutoFit/>
          </a:bodyPr>
          <a:lstStyle/>
          <a:p>
            <a:pPr algn="ctr"/>
            <a:r>
              <a:rPr lang="en-GB" sz="2000" i="0" u="none" strike="noStrike" baseline="0">
                <a:solidFill>
                  <a:schemeClr val="bg1">
                    <a:lumMod val="65000"/>
                  </a:schemeClr>
                </a:solidFill>
                <a:latin typeface="Calibri" panose="020F0502020204030204" pitchFamily="34" charset="0"/>
              </a:rPr>
              <a:t>Results</a:t>
            </a:r>
            <a:endParaRPr lang="en-GB" sz="2000">
              <a:solidFill>
                <a:schemeClr val="bg1">
                  <a:lumMod val="65000"/>
                </a:schemeClr>
              </a:solidFill>
            </a:endParaRPr>
          </a:p>
        </p:txBody>
      </p:sp>
      <p:pic>
        <p:nvPicPr>
          <p:cNvPr id="11" name="Graphic 10" descr="Question mark with solid fill">
            <a:extLst>
              <a:ext uri="{FF2B5EF4-FFF2-40B4-BE49-F238E27FC236}">
                <a16:creationId xmlns:a16="http://schemas.microsoft.com/office/drawing/2014/main" id="{1566DA87-0ADB-427B-8BCC-AAF13ECC82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486" y="2672891"/>
            <a:ext cx="828000" cy="828000"/>
          </a:xfrm>
          <a:prstGeom prst="rect">
            <a:avLst/>
          </a:prstGeom>
        </p:spPr>
      </p:pic>
      <p:pic>
        <p:nvPicPr>
          <p:cNvPr id="17" name="Graphic 16" descr="Clipboard Partially Checked with solid fill">
            <a:extLst>
              <a:ext uri="{FF2B5EF4-FFF2-40B4-BE49-F238E27FC236}">
                <a16:creationId xmlns:a16="http://schemas.microsoft.com/office/drawing/2014/main" id="{8EBEE029-6EB1-44B9-986A-43FDDABA9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0336" y="2672891"/>
            <a:ext cx="900000" cy="900000"/>
          </a:xfrm>
          <a:prstGeom prst="rect">
            <a:avLst/>
          </a:prstGeom>
        </p:spPr>
      </p:pic>
      <p:pic>
        <p:nvPicPr>
          <p:cNvPr id="19" name="Graphic 18" descr="Presentation with pie chart with solid fill">
            <a:extLst>
              <a:ext uri="{FF2B5EF4-FFF2-40B4-BE49-F238E27FC236}">
                <a16:creationId xmlns:a16="http://schemas.microsoft.com/office/drawing/2014/main" id="{B29DB236-F278-4AD8-895C-15B054345B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387" y="2672891"/>
            <a:ext cx="972000" cy="972000"/>
          </a:xfrm>
          <a:prstGeom prst="rect">
            <a:avLst/>
          </a:prstGeom>
        </p:spPr>
      </p:pic>
      <p:pic>
        <p:nvPicPr>
          <p:cNvPr id="21" name="Graphic 20" descr="Workflow with solid fill">
            <a:extLst>
              <a:ext uri="{FF2B5EF4-FFF2-40B4-BE49-F238E27FC236}">
                <a16:creationId xmlns:a16="http://schemas.microsoft.com/office/drawing/2014/main" id="{808652E9-1A29-4375-80EE-63DEBE961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0861" y="2672891"/>
            <a:ext cx="936000" cy="936000"/>
          </a:xfrm>
          <a:prstGeom prst="rect">
            <a:avLst/>
          </a:prstGeom>
        </p:spPr>
      </p:pic>
      <p:sp>
        <p:nvSpPr>
          <p:cNvPr id="12" name="Rectangle 11">
            <a:extLst>
              <a:ext uri="{FF2B5EF4-FFF2-40B4-BE49-F238E27FC236}">
                <a16:creationId xmlns:a16="http://schemas.microsoft.com/office/drawing/2014/main" id="{E816CB7F-7037-41D7-9B99-6852F4EFCC75}"/>
              </a:ext>
            </a:extLst>
          </p:cNvPr>
          <p:cNvSpPr/>
          <p:nvPr/>
        </p:nvSpPr>
        <p:spPr>
          <a:xfrm>
            <a:off x="1245870"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5483B4D-5481-4892-83E1-8E57F91342D1}"/>
              </a:ext>
            </a:extLst>
          </p:cNvPr>
          <p:cNvSpPr/>
          <p:nvPr/>
        </p:nvSpPr>
        <p:spPr>
          <a:xfrm>
            <a:off x="3923124"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7F97D7E-F01C-43F2-B7A7-EB1738C93219}"/>
              </a:ext>
            </a:extLst>
          </p:cNvPr>
          <p:cNvSpPr/>
          <p:nvPr/>
        </p:nvSpPr>
        <p:spPr>
          <a:xfrm>
            <a:off x="6519925"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7969441-B9CE-409A-8931-3A83534A2719}"/>
              </a:ext>
            </a:extLst>
          </p:cNvPr>
          <p:cNvSpPr/>
          <p:nvPr/>
        </p:nvSpPr>
        <p:spPr>
          <a:xfrm>
            <a:off x="9015793"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87F1C74E-144F-4DF4-BACB-AA66427EEA56}"/>
              </a:ext>
            </a:extLst>
          </p:cNvPr>
          <p:cNvSpPr>
            <a:spLocks noGrp="1"/>
          </p:cNvSpPr>
          <p:nvPr>
            <p:ph type="sldNum" sz="quarter" idx="12"/>
          </p:nvPr>
        </p:nvSpPr>
        <p:spPr/>
        <p:txBody>
          <a:bodyPr/>
          <a:lstStyle/>
          <a:p>
            <a:fld id="{1A7587A4-45F4-4724-9847-38E67E90ECC5}" type="slidenum">
              <a:rPr lang="en-GB" smtClean="0"/>
              <a:t>6</a:t>
            </a:fld>
            <a:endParaRPr lang="en-GB"/>
          </a:p>
        </p:txBody>
      </p:sp>
    </p:spTree>
    <p:extLst>
      <p:ext uri="{BB962C8B-B14F-4D97-AF65-F5344CB8AC3E}">
        <p14:creationId xmlns:p14="http://schemas.microsoft.com/office/powerpoint/2010/main" val="1585339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C11DCDBF-12D3-4AB5-9497-F0DD649F00B1}"/>
              </a:ext>
            </a:extLst>
          </p:cNvPr>
          <p:cNvSpPr>
            <a:spLocks noGrp="1"/>
          </p:cNvSpPr>
          <p:nvPr>
            <p:ph type="title"/>
          </p:nvPr>
        </p:nvSpPr>
        <p:spPr/>
        <p:txBody>
          <a:bodyPr/>
          <a:lstStyle/>
          <a:p>
            <a:r>
              <a:rPr lang="en-US" b="1">
                <a:solidFill>
                  <a:schemeClr val="tx1">
                    <a:lumMod val="75000"/>
                    <a:lumOff val="25000"/>
                  </a:schemeClr>
                </a:solidFill>
              </a:rPr>
              <a:t>Problem description and tasks</a:t>
            </a:r>
          </a:p>
        </p:txBody>
      </p:sp>
      <p:grpSp>
        <p:nvGrpSpPr>
          <p:cNvPr id="7" name="Group 6">
            <a:extLst>
              <a:ext uri="{FF2B5EF4-FFF2-40B4-BE49-F238E27FC236}">
                <a16:creationId xmlns:a16="http://schemas.microsoft.com/office/drawing/2014/main" id="{A5CBA112-E807-4F85-9242-4FA25F3AD630}"/>
              </a:ext>
            </a:extLst>
          </p:cNvPr>
          <p:cNvGrpSpPr/>
          <p:nvPr/>
        </p:nvGrpSpPr>
        <p:grpSpPr>
          <a:xfrm>
            <a:off x="7023965" y="1535540"/>
            <a:ext cx="2804039" cy="1642722"/>
            <a:chOff x="10047661" y="5189824"/>
            <a:chExt cx="2804039" cy="1642722"/>
          </a:xfrm>
        </p:grpSpPr>
        <p:sp>
          <p:nvSpPr>
            <p:cNvPr id="6" name="TextBox 5">
              <a:extLst>
                <a:ext uri="{FF2B5EF4-FFF2-40B4-BE49-F238E27FC236}">
                  <a16:creationId xmlns:a16="http://schemas.microsoft.com/office/drawing/2014/main" id="{2A052E8D-86CA-42D9-BC99-9D346931F7C0}"/>
                </a:ext>
              </a:extLst>
            </p:cNvPr>
            <p:cNvSpPr txBox="1"/>
            <p:nvPr/>
          </p:nvSpPr>
          <p:spPr>
            <a:xfrm>
              <a:off x="10047661" y="5189824"/>
              <a:ext cx="2720893" cy="646331"/>
            </a:xfrm>
            <a:prstGeom prst="rect">
              <a:avLst/>
            </a:prstGeom>
            <a:noFill/>
          </p:spPr>
          <p:txBody>
            <a:bodyPr wrap="square">
              <a:spAutoFit/>
            </a:bodyPr>
            <a:lstStyle/>
            <a:p>
              <a:pPr algn="ctr"/>
              <a:r>
                <a:rPr lang="en-US">
                  <a:solidFill>
                    <a:srgbClr val="000000"/>
                  </a:solidFill>
                </a:rPr>
                <a:t>Evaluating different algorithms (</a:t>
              </a:r>
              <a:r>
                <a:rPr lang="en-GB"/>
                <a:t>format 2)</a:t>
              </a:r>
            </a:p>
          </p:txBody>
        </p:sp>
        <p:sp>
          <p:nvSpPr>
            <p:cNvPr id="63" name="TextBox 62">
              <a:extLst>
                <a:ext uri="{FF2B5EF4-FFF2-40B4-BE49-F238E27FC236}">
                  <a16:creationId xmlns:a16="http://schemas.microsoft.com/office/drawing/2014/main" id="{D2147B8A-BBF5-4FCF-B0AC-A7AE65B9F22A}"/>
                </a:ext>
              </a:extLst>
            </p:cNvPr>
            <p:cNvSpPr txBox="1"/>
            <p:nvPr/>
          </p:nvSpPr>
          <p:spPr>
            <a:xfrm>
              <a:off x="10197238" y="6247771"/>
              <a:ext cx="2654462" cy="584775"/>
            </a:xfrm>
            <a:prstGeom prst="rect">
              <a:avLst/>
            </a:prstGeom>
            <a:noFill/>
          </p:spPr>
          <p:txBody>
            <a:bodyPr wrap="square">
              <a:spAutoFit/>
            </a:bodyPr>
            <a:lstStyle/>
            <a:p>
              <a:pPr algn="ctr"/>
              <a:r>
                <a:rPr lang="en-GB" sz="1600">
                  <a:solidFill>
                    <a:srgbClr val="000000"/>
                  </a:solidFill>
                </a:rPr>
                <a:t>Different methodologies and criterions</a:t>
              </a:r>
              <a:endParaRPr lang="en-GB" sz="1600"/>
            </a:p>
          </p:txBody>
        </p:sp>
        <p:sp>
          <p:nvSpPr>
            <p:cNvPr id="64" name="Flowchart: Merge 63">
              <a:extLst>
                <a:ext uri="{FF2B5EF4-FFF2-40B4-BE49-F238E27FC236}">
                  <a16:creationId xmlns:a16="http://schemas.microsoft.com/office/drawing/2014/main" id="{F5AFD313-25E3-4050-A76A-AAD35A65E34A}"/>
                </a:ext>
              </a:extLst>
            </p:cNvPr>
            <p:cNvSpPr/>
            <p:nvPr/>
          </p:nvSpPr>
          <p:spPr>
            <a:xfrm>
              <a:off x="10812626" y="5879082"/>
              <a:ext cx="1423686" cy="307341"/>
            </a:xfrm>
            <a:prstGeom prst="flowChartMerg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9" name="Group 78">
            <a:extLst>
              <a:ext uri="{FF2B5EF4-FFF2-40B4-BE49-F238E27FC236}">
                <a16:creationId xmlns:a16="http://schemas.microsoft.com/office/drawing/2014/main" id="{CC4AA0AD-D50D-49A9-A92C-CAF4B7980D03}"/>
              </a:ext>
            </a:extLst>
          </p:cNvPr>
          <p:cNvGrpSpPr/>
          <p:nvPr/>
        </p:nvGrpSpPr>
        <p:grpSpPr>
          <a:xfrm>
            <a:off x="1183457" y="1295679"/>
            <a:ext cx="5480971" cy="5073349"/>
            <a:chOff x="1229452" y="1416983"/>
            <a:chExt cx="5480971" cy="5073349"/>
          </a:xfrm>
        </p:grpSpPr>
        <p:grpSp>
          <p:nvGrpSpPr>
            <p:cNvPr id="78" name="Group 77">
              <a:extLst>
                <a:ext uri="{FF2B5EF4-FFF2-40B4-BE49-F238E27FC236}">
                  <a16:creationId xmlns:a16="http://schemas.microsoft.com/office/drawing/2014/main" id="{378B52DE-953D-40B5-86E9-16118D8F01D3}"/>
                </a:ext>
              </a:extLst>
            </p:cNvPr>
            <p:cNvGrpSpPr/>
            <p:nvPr/>
          </p:nvGrpSpPr>
          <p:grpSpPr>
            <a:xfrm>
              <a:off x="1229452" y="1416983"/>
              <a:ext cx="4955305" cy="5073349"/>
              <a:chOff x="1229452" y="1416983"/>
              <a:chExt cx="4955305" cy="5073349"/>
            </a:xfrm>
          </p:grpSpPr>
          <p:grpSp>
            <p:nvGrpSpPr>
              <p:cNvPr id="11" name="Group 10">
                <a:extLst>
                  <a:ext uri="{FF2B5EF4-FFF2-40B4-BE49-F238E27FC236}">
                    <a16:creationId xmlns:a16="http://schemas.microsoft.com/office/drawing/2014/main" id="{AC5C3B9E-F134-414F-A077-55B122340570}"/>
                  </a:ext>
                </a:extLst>
              </p:cNvPr>
              <p:cNvGrpSpPr/>
              <p:nvPr/>
            </p:nvGrpSpPr>
            <p:grpSpPr>
              <a:xfrm>
                <a:off x="1229452" y="1416983"/>
                <a:ext cx="4114583" cy="5073349"/>
                <a:chOff x="1229452" y="1416983"/>
                <a:chExt cx="4114583" cy="5073349"/>
              </a:xfrm>
            </p:grpSpPr>
            <p:pic>
              <p:nvPicPr>
                <p:cNvPr id="13" name="Graphic 12">
                  <a:extLst>
                    <a:ext uri="{FF2B5EF4-FFF2-40B4-BE49-F238E27FC236}">
                      <a16:creationId xmlns:a16="http://schemas.microsoft.com/office/drawing/2014/main" id="{7E00FEDC-C5E9-4E5B-87A7-CA87BCF33CE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83" r="1" b="29860"/>
                <a:stretch/>
              </p:blipFill>
              <p:spPr>
                <a:xfrm>
                  <a:off x="1589164" y="1934010"/>
                  <a:ext cx="3340020" cy="4556322"/>
                </a:xfrm>
                <a:prstGeom prst="rect">
                  <a:avLst/>
                </a:prstGeom>
              </p:spPr>
            </p:pic>
            <p:grpSp>
              <p:nvGrpSpPr>
                <p:cNvPr id="9" name="Group 8">
                  <a:extLst>
                    <a:ext uri="{FF2B5EF4-FFF2-40B4-BE49-F238E27FC236}">
                      <a16:creationId xmlns:a16="http://schemas.microsoft.com/office/drawing/2014/main" id="{A997CF97-4BAF-4D8E-94C0-0CE9E5E5F273}"/>
                    </a:ext>
                  </a:extLst>
                </p:cNvPr>
                <p:cNvGrpSpPr/>
                <p:nvPr/>
              </p:nvGrpSpPr>
              <p:grpSpPr>
                <a:xfrm>
                  <a:off x="1229452" y="1416983"/>
                  <a:ext cx="4114583" cy="3382768"/>
                  <a:chOff x="1229452" y="1416983"/>
                  <a:chExt cx="4114583" cy="3382768"/>
                </a:xfrm>
              </p:grpSpPr>
              <p:grpSp>
                <p:nvGrpSpPr>
                  <p:cNvPr id="26" name="Group 25">
                    <a:extLst>
                      <a:ext uri="{FF2B5EF4-FFF2-40B4-BE49-F238E27FC236}">
                        <a16:creationId xmlns:a16="http://schemas.microsoft.com/office/drawing/2014/main" id="{AD449047-D62F-4C72-B745-3715D98CE9B3}"/>
                      </a:ext>
                    </a:extLst>
                  </p:cNvPr>
                  <p:cNvGrpSpPr/>
                  <p:nvPr/>
                </p:nvGrpSpPr>
                <p:grpSpPr>
                  <a:xfrm>
                    <a:off x="1229452" y="1416983"/>
                    <a:ext cx="811603" cy="811603"/>
                    <a:chOff x="4450675" y="1617834"/>
                    <a:chExt cx="811603" cy="811603"/>
                  </a:xfrm>
                </p:grpSpPr>
                <p:sp>
                  <p:nvSpPr>
                    <p:cNvPr id="25" name="Oval 24">
                      <a:extLst>
                        <a:ext uri="{FF2B5EF4-FFF2-40B4-BE49-F238E27FC236}">
                          <a16:creationId xmlns:a16="http://schemas.microsoft.com/office/drawing/2014/main" id="{D4B4D753-D88A-4BE7-ADC5-03467CDD537D}"/>
                        </a:ext>
                      </a:extLst>
                    </p:cNvPr>
                    <p:cNvSpPr/>
                    <p:nvPr/>
                  </p:nvSpPr>
                  <p:spPr>
                    <a:xfrm>
                      <a:off x="4450675" y="1617834"/>
                      <a:ext cx="811603" cy="81160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23" descr="Flowchart with solid fill">
                      <a:extLst>
                        <a:ext uri="{FF2B5EF4-FFF2-40B4-BE49-F238E27FC236}">
                          <a16:creationId xmlns:a16="http://schemas.microsoft.com/office/drawing/2014/main" id="{4F11127F-E4DC-4839-9AA3-CD4689E5A3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1046" y="1745541"/>
                      <a:ext cx="574012" cy="574012"/>
                    </a:xfrm>
                    <a:prstGeom prst="rect">
                      <a:avLst/>
                    </a:prstGeom>
                  </p:spPr>
                </p:pic>
              </p:grpSp>
              <p:grpSp>
                <p:nvGrpSpPr>
                  <p:cNvPr id="32" name="Group 31">
                    <a:extLst>
                      <a:ext uri="{FF2B5EF4-FFF2-40B4-BE49-F238E27FC236}">
                        <a16:creationId xmlns:a16="http://schemas.microsoft.com/office/drawing/2014/main" id="{6B24B56B-7F69-45F6-9A66-6C0D1798DCA5}"/>
                      </a:ext>
                    </a:extLst>
                  </p:cNvPr>
                  <p:cNvGrpSpPr/>
                  <p:nvPr/>
                </p:nvGrpSpPr>
                <p:grpSpPr>
                  <a:xfrm>
                    <a:off x="3560095" y="2235873"/>
                    <a:ext cx="811603" cy="811603"/>
                    <a:chOff x="3560095" y="2235873"/>
                    <a:chExt cx="811603" cy="811603"/>
                  </a:xfrm>
                </p:grpSpPr>
                <p:sp>
                  <p:nvSpPr>
                    <p:cNvPr id="28" name="Oval 27">
                      <a:extLst>
                        <a:ext uri="{FF2B5EF4-FFF2-40B4-BE49-F238E27FC236}">
                          <a16:creationId xmlns:a16="http://schemas.microsoft.com/office/drawing/2014/main" id="{CC5FCB3B-04F7-4C27-A39C-7EA1B50B8CAF}"/>
                        </a:ext>
                      </a:extLst>
                    </p:cNvPr>
                    <p:cNvSpPr/>
                    <p:nvPr/>
                  </p:nvSpPr>
                  <p:spPr>
                    <a:xfrm>
                      <a:off x="3560095" y="2235873"/>
                      <a:ext cx="811603" cy="81160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phic 30" descr="Head with gears with solid fill">
                      <a:extLst>
                        <a:ext uri="{FF2B5EF4-FFF2-40B4-BE49-F238E27FC236}">
                          <a16:creationId xmlns:a16="http://schemas.microsoft.com/office/drawing/2014/main" id="{32E68419-51D5-4FBB-8D39-75FFD4949A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4749" y="2396648"/>
                      <a:ext cx="576000" cy="576000"/>
                    </a:xfrm>
                    <a:prstGeom prst="rect">
                      <a:avLst/>
                    </a:prstGeom>
                  </p:spPr>
                </p:pic>
              </p:grpSp>
              <p:grpSp>
                <p:nvGrpSpPr>
                  <p:cNvPr id="48" name="Group 47">
                    <a:extLst>
                      <a:ext uri="{FF2B5EF4-FFF2-40B4-BE49-F238E27FC236}">
                        <a16:creationId xmlns:a16="http://schemas.microsoft.com/office/drawing/2014/main" id="{13653BE3-416D-4D67-9F08-519C18832686}"/>
                      </a:ext>
                    </a:extLst>
                  </p:cNvPr>
                  <p:cNvGrpSpPr/>
                  <p:nvPr/>
                </p:nvGrpSpPr>
                <p:grpSpPr>
                  <a:xfrm>
                    <a:off x="4532432" y="3988148"/>
                    <a:ext cx="811603" cy="811603"/>
                    <a:chOff x="4532432" y="3988148"/>
                    <a:chExt cx="811603" cy="811603"/>
                  </a:xfrm>
                </p:grpSpPr>
                <p:sp>
                  <p:nvSpPr>
                    <p:cNvPr id="34" name="Oval 33">
                      <a:extLst>
                        <a:ext uri="{FF2B5EF4-FFF2-40B4-BE49-F238E27FC236}">
                          <a16:creationId xmlns:a16="http://schemas.microsoft.com/office/drawing/2014/main" id="{3B27E825-BA36-496F-9D5C-BDC37A02C1E8}"/>
                        </a:ext>
                      </a:extLst>
                    </p:cNvPr>
                    <p:cNvSpPr/>
                    <p:nvPr/>
                  </p:nvSpPr>
                  <p:spPr>
                    <a:xfrm>
                      <a:off x="4532432" y="3988148"/>
                      <a:ext cx="811603" cy="81160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Graphic 46" descr="Fork In Road with solid fill">
                      <a:extLst>
                        <a:ext uri="{FF2B5EF4-FFF2-40B4-BE49-F238E27FC236}">
                          <a16:creationId xmlns:a16="http://schemas.microsoft.com/office/drawing/2014/main" id="{787EEA34-FA73-43F8-8A34-020B0C64E4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5400000">
                      <a:off x="4642065" y="4101118"/>
                      <a:ext cx="576000" cy="576000"/>
                    </a:xfrm>
                    <a:prstGeom prst="rect">
                      <a:avLst/>
                    </a:prstGeom>
                  </p:spPr>
                </p:pic>
              </p:grpSp>
            </p:grpSp>
          </p:grpSp>
          <p:sp>
            <p:nvSpPr>
              <p:cNvPr id="69" name="TextBox 68">
                <a:extLst>
                  <a:ext uri="{FF2B5EF4-FFF2-40B4-BE49-F238E27FC236}">
                    <a16:creationId xmlns:a16="http://schemas.microsoft.com/office/drawing/2014/main" id="{32080617-63B2-4FA0-9AB3-3A53420ECACB}"/>
                  </a:ext>
                </a:extLst>
              </p:cNvPr>
              <p:cNvSpPr txBox="1"/>
              <p:nvPr/>
            </p:nvSpPr>
            <p:spPr>
              <a:xfrm>
                <a:off x="2146867" y="1456383"/>
                <a:ext cx="1626658" cy="369332"/>
              </a:xfrm>
              <a:prstGeom prst="rect">
                <a:avLst/>
              </a:prstGeom>
              <a:noFill/>
            </p:spPr>
            <p:txBody>
              <a:bodyPr wrap="square">
                <a:spAutoFit/>
              </a:bodyPr>
              <a:lstStyle/>
              <a:p>
                <a:r>
                  <a:rPr lang="en-US" sz="1800" b="1">
                    <a:solidFill>
                      <a:schemeClr val="tx1">
                        <a:lumMod val="75000"/>
                        <a:lumOff val="25000"/>
                      </a:schemeClr>
                    </a:solidFill>
                    <a:latin typeface="+mj-lt"/>
                    <a:ea typeface="+mn-ea"/>
                    <a:cs typeface="+mn-cs"/>
                  </a:rPr>
                  <a:t>Decision Trees</a:t>
                </a:r>
              </a:p>
            </p:txBody>
          </p:sp>
          <p:sp>
            <p:nvSpPr>
              <p:cNvPr id="71" name="TextBox 70">
                <a:extLst>
                  <a:ext uri="{FF2B5EF4-FFF2-40B4-BE49-F238E27FC236}">
                    <a16:creationId xmlns:a16="http://schemas.microsoft.com/office/drawing/2014/main" id="{A3DFB01A-8044-484E-8BC2-ECB5E9637A0F}"/>
                  </a:ext>
                </a:extLst>
              </p:cNvPr>
              <p:cNvSpPr txBox="1"/>
              <p:nvPr/>
            </p:nvSpPr>
            <p:spPr>
              <a:xfrm>
                <a:off x="4542532" y="2350701"/>
                <a:ext cx="1642225" cy="369332"/>
              </a:xfrm>
              <a:prstGeom prst="rect">
                <a:avLst/>
              </a:prstGeom>
              <a:noFill/>
            </p:spPr>
            <p:txBody>
              <a:bodyPr wrap="square">
                <a:spAutoFit/>
              </a:bodyPr>
              <a:lstStyle/>
              <a:p>
                <a:r>
                  <a:rPr lang="en-US" sz="1800" b="1">
                    <a:solidFill>
                      <a:schemeClr val="tx1">
                        <a:lumMod val="75000"/>
                        <a:lumOff val="25000"/>
                      </a:schemeClr>
                    </a:solidFill>
                    <a:latin typeface="+mj-lt"/>
                  </a:rPr>
                  <a:t>Neural Network</a:t>
                </a:r>
              </a:p>
            </p:txBody>
          </p:sp>
        </p:grpSp>
        <p:sp>
          <p:nvSpPr>
            <p:cNvPr id="73" name="TextBox 72">
              <a:extLst>
                <a:ext uri="{FF2B5EF4-FFF2-40B4-BE49-F238E27FC236}">
                  <a16:creationId xmlns:a16="http://schemas.microsoft.com/office/drawing/2014/main" id="{58D35C4E-A289-43CF-91B8-B5DB2E5259DC}"/>
                </a:ext>
              </a:extLst>
            </p:cNvPr>
            <p:cNvSpPr txBox="1"/>
            <p:nvPr/>
          </p:nvSpPr>
          <p:spPr>
            <a:xfrm>
              <a:off x="5381524" y="4277272"/>
              <a:ext cx="1328899" cy="369332"/>
            </a:xfrm>
            <a:prstGeom prst="rect">
              <a:avLst/>
            </a:prstGeom>
            <a:noFill/>
          </p:spPr>
          <p:txBody>
            <a:bodyPr wrap="square">
              <a:spAutoFit/>
            </a:bodyPr>
            <a:lstStyle/>
            <a:p>
              <a:r>
                <a:rPr lang="en-US" b="1">
                  <a:solidFill>
                    <a:schemeClr val="tx1">
                      <a:lumMod val="75000"/>
                      <a:lumOff val="25000"/>
                    </a:schemeClr>
                  </a:solidFill>
                  <a:latin typeface="+mj-lt"/>
                </a:rPr>
                <a:t>Naive Bayes</a:t>
              </a:r>
            </a:p>
          </p:txBody>
        </p:sp>
      </p:grpSp>
      <p:sp>
        <p:nvSpPr>
          <p:cNvPr id="2" name="Oval 1">
            <a:extLst>
              <a:ext uri="{FF2B5EF4-FFF2-40B4-BE49-F238E27FC236}">
                <a16:creationId xmlns:a16="http://schemas.microsoft.com/office/drawing/2014/main" id="{74B33816-6744-4B65-8595-A429FE363239}"/>
              </a:ext>
            </a:extLst>
          </p:cNvPr>
          <p:cNvSpPr/>
          <p:nvPr/>
        </p:nvSpPr>
        <p:spPr>
          <a:xfrm>
            <a:off x="439839" y="3194614"/>
            <a:ext cx="3102014" cy="3102014"/>
          </a:xfrm>
          <a:prstGeom prst="ellipse">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600" dirty="0"/>
              <a:t>?</a:t>
            </a:r>
          </a:p>
          <a:p>
            <a:pPr algn="ctr"/>
            <a:r>
              <a:rPr lang="en-GB" dirty="0"/>
              <a:t>Identify companies that are bankrupt or not</a:t>
            </a:r>
          </a:p>
          <a:p>
            <a:pPr algn="ctr"/>
            <a:r>
              <a:rPr lang="en-GB" sz="6600" dirty="0"/>
              <a:t>?</a:t>
            </a:r>
          </a:p>
        </p:txBody>
      </p:sp>
      <p:grpSp>
        <p:nvGrpSpPr>
          <p:cNvPr id="88" name="Group 87">
            <a:extLst>
              <a:ext uri="{FF2B5EF4-FFF2-40B4-BE49-F238E27FC236}">
                <a16:creationId xmlns:a16="http://schemas.microsoft.com/office/drawing/2014/main" id="{DCCF0819-DBE2-406D-894E-F9D31B38B5B4}"/>
              </a:ext>
            </a:extLst>
          </p:cNvPr>
          <p:cNvGrpSpPr/>
          <p:nvPr/>
        </p:nvGrpSpPr>
        <p:grpSpPr>
          <a:xfrm>
            <a:off x="2188266" y="1312744"/>
            <a:ext cx="9394875" cy="6032421"/>
            <a:chOff x="2188266" y="1312744"/>
            <a:chExt cx="9394875" cy="6032421"/>
          </a:xfrm>
        </p:grpSpPr>
        <p:grpSp>
          <p:nvGrpSpPr>
            <p:cNvPr id="67" name="Group 66">
              <a:extLst>
                <a:ext uri="{FF2B5EF4-FFF2-40B4-BE49-F238E27FC236}">
                  <a16:creationId xmlns:a16="http://schemas.microsoft.com/office/drawing/2014/main" id="{F6785F55-C33C-41B3-BC5D-9CD630BF34ED}"/>
                </a:ext>
              </a:extLst>
            </p:cNvPr>
            <p:cNvGrpSpPr/>
            <p:nvPr/>
          </p:nvGrpSpPr>
          <p:grpSpPr>
            <a:xfrm>
              <a:off x="2188266" y="1312744"/>
              <a:ext cx="9394875" cy="6032421"/>
              <a:chOff x="-223334" y="-3410891"/>
              <a:chExt cx="9394875" cy="6032421"/>
            </a:xfrm>
          </p:grpSpPr>
          <p:sp>
            <p:nvSpPr>
              <p:cNvPr id="29" name="TextBox 28">
                <a:extLst>
                  <a:ext uri="{FF2B5EF4-FFF2-40B4-BE49-F238E27FC236}">
                    <a16:creationId xmlns:a16="http://schemas.microsoft.com/office/drawing/2014/main" id="{88DEB2A3-4C0D-4438-B3B8-A8FCA4FBAD59}"/>
                  </a:ext>
                </a:extLst>
              </p:cNvPr>
              <p:cNvSpPr txBox="1"/>
              <p:nvPr/>
            </p:nvSpPr>
            <p:spPr>
              <a:xfrm>
                <a:off x="5189278" y="-3410891"/>
                <a:ext cx="3982263" cy="6032421"/>
              </a:xfrm>
              <a:prstGeom prst="rect">
                <a:avLst/>
              </a:prstGeom>
              <a:noFill/>
            </p:spPr>
            <p:txBody>
              <a:bodyPr wrap="square" lIns="91440" tIns="45720" rIns="91440" bIns="45720" rtlCol="0" anchor="t">
                <a:spAutoFit/>
              </a:bodyPr>
              <a:lstStyle/>
              <a:p>
                <a:r>
                  <a:rPr lang="en-GB" sz="1400" dirty="0">
                    <a:solidFill>
                      <a:schemeClr val="tx1">
                        <a:lumMod val="75000"/>
                        <a:lumOff val="25000"/>
                      </a:schemeClr>
                    </a:solidFill>
                    <a:latin typeface="+mj-lt"/>
                  </a:rPr>
                  <a:t>Select the criteria that should take into account to suggest if a company is bankrupt or not.</a:t>
                </a: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r>
                  <a:rPr lang="en-GB" sz="1400" dirty="0">
                    <a:solidFill>
                      <a:schemeClr val="tx1">
                        <a:lumMod val="75000"/>
                        <a:lumOff val="25000"/>
                      </a:schemeClr>
                    </a:solidFill>
                    <a:latin typeface="+mj-lt"/>
                  </a:rPr>
                  <a:t>Which features impact the bankruptcy classification the most and how much? </a:t>
                </a:r>
                <a:endParaRPr lang="en-GB" sz="1400" dirty="0">
                  <a:solidFill>
                    <a:schemeClr val="tx1">
                      <a:lumMod val="75000"/>
                      <a:lumOff val="25000"/>
                    </a:schemeClr>
                  </a:solidFill>
                  <a:latin typeface="+mj-lt"/>
                  <a:cs typeface="Calibri Light"/>
                </a:endParaRPr>
              </a:p>
              <a:p>
                <a:endParaRPr lang="en-GB" dirty="0">
                  <a:solidFill>
                    <a:schemeClr val="tx1">
                      <a:lumMod val="75000"/>
                      <a:lumOff val="25000"/>
                    </a:schemeClr>
                  </a:solidFill>
                  <a:latin typeface="+mj-lt"/>
                </a:endParaRPr>
              </a:p>
              <a:p>
                <a:endParaRPr lang="en-GB" dirty="0">
                  <a:solidFill>
                    <a:schemeClr val="tx1">
                      <a:lumMod val="75000"/>
                      <a:lumOff val="25000"/>
                    </a:schemeClr>
                  </a:solidFill>
                  <a:latin typeface="+mj-lt"/>
                  <a:cs typeface="Calibri Light" panose="020F0302020204030204"/>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r>
                  <a:rPr lang="en-GB" sz="1400" dirty="0">
                    <a:solidFill>
                      <a:schemeClr val="tx1">
                        <a:lumMod val="75000"/>
                        <a:lumOff val="25000"/>
                      </a:schemeClr>
                    </a:solidFill>
                    <a:latin typeface="+mj-lt"/>
                    <a:cs typeface="Calibri Light" panose="020F0302020204030204"/>
                  </a:rPr>
                  <a:t>Compare probability of bankrupt with probability of not bankrupt, </a:t>
                </a:r>
                <a:r>
                  <a:rPr lang="en-GB" sz="1400" dirty="0">
                    <a:solidFill>
                      <a:schemeClr val="tx1">
                        <a:lumMod val="75000"/>
                        <a:lumOff val="25000"/>
                      </a:schemeClr>
                    </a:solidFill>
                    <a:latin typeface="+mj-lt"/>
                  </a:rPr>
                  <a:t>according to the selected features.</a:t>
                </a:r>
                <a:endParaRPr lang="en-GB" sz="1400" dirty="0">
                  <a:solidFill>
                    <a:schemeClr val="tx1">
                      <a:lumMod val="75000"/>
                      <a:lumOff val="25000"/>
                    </a:schemeClr>
                  </a:solidFill>
                  <a:latin typeface="+mj-lt"/>
                  <a:cs typeface="Calibri Light" panose="020F0302020204030204"/>
                </a:endParaRPr>
              </a:p>
              <a:p>
                <a:endParaRPr lang="en-US" b="1" dirty="0">
                  <a:solidFill>
                    <a:schemeClr val="tx1">
                      <a:lumMod val="75000"/>
                      <a:lumOff val="25000"/>
                    </a:schemeClr>
                  </a:solidFill>
                  <a:latin typeface="+mj-lt"/>
                  <a:cs typeface="Calibri Light" panose="020F0302020204030204"/>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endParaRPr lang="en-GB" sz="1400" dirty="0">
                  <a:solidFill>
                    <a:schemeClr val="tx1">
                      <a:lumMod val="75000"/>
                      <a:lumOff val="25000"/>
                    </a:schemeClr>
                  </a:solidFill>
                  <a:latin typeface="+mj-lt"/>
                </a:endParaRPr>
              </a:p>
              <a:p>
                <a:r>
                  <a:rPr lang="en-GB" sz="1400" dirty="0">
                    <a:solidFill>
                      <a:schemeClr val="tx1">
                        <a:lumMod val="75000"/>
                        <a:lumOff val="25000"/>
                      </a:schemeClr>
                    </a:solidFill>
                    <a:latin typeface="+mj-lt"/>
                  </a:rPr>
                  <a:t>These classes can be separated for a hyper plane?</a:t>
                </a:r>
                <a:endParaRPr lang="en-GB" sz="1400" dirty="0">
                  <a:solidFill>
                    <a:schemeClr val="tx1">
                      <a:lumMod val="75000"/>
                      <a:lumOff val="25000"/>
                    </a:schemeClr>
                  </a:solidFill>
                  <a:latin typeface="+mj-lt"/>
                  <a:cs typeface="Calibri Light"/>
                </a:endParaRPr>
              </a:p>
              <a:p>
                <a:endParaRPr lang="en-GB" sz="200" dirty="0">
                  <a:solidFill>
                    <a:schemeClr val="tx1">
                      <a:lumMod val="75000"/>
                      <a:lumOff val="25000"/>
                    </a:schemeClr>
                  </a:solidFill>
                  <a:latin typeface="+mj-lt"/>
                </a:endParaRPr>
              </a:p>
              <a:p>
                <a:r>
                  <a:rPr lang="en-GB" sz="1400" dirty="0">
                    <a:solidFill>
                      <a:schemeClr val="tx1">
                        <a:lumMod val="75000"/>
                        <a:lumOff val="25000"/>
                      </a:schemeClr>
                    </a:solidFill>
                    <a:latin typeface="+mj-lt"/>
                  </a:rPr>
                  <a:t>These classes can be separated by clusters?</a:t>
                </a:r>
                <a:endParaRPr lang="en-GB" dirty="0">
                  <a:solidFill>
                    <a:schemeClr val="tx1">
                      <a:lumMod val="75000"/>
                      <a:lumOff val="25000"/>
                    </a:schemeClr>
                  </a:solidFill>
                </a:endParaRPr>
              </a:p>
              <a:p>
                <a:endParaRPr lang="en-GB" dirty="0">
                  <a:solidFill>
                    <a:schemeClr val="tx1">
                      <a:lumMod val="75000"/>
                      <a:lumOff val="25000"/>
                    </a:schemeClr>
                  </a:solidFill>
                  <a:latin typeface="+mj-lt"/>
                </a:endParaRPr>
              </a:p>
              <a:p>
                <a:endParaRPr lang="en-GB" dirty="0"/>
              </a:p>
            </p:txBody>
          </p:sp>
          <p:cxnSp>
            <p:nvCxnSpPr>
              <p:cNvPr id="56" name="Straight Connector 55">
                <a:extLst>
                  <a:ext uri="{FF2B5EF4-FFF2-40B4-BE49-F238E27FC236}">
                    <a16:creationId xmlns:a16="http://schemas.microsoft.com/office/drawing/2014/main" id="{0298856C-75DC-4427-B3FB-6DADC2059E7F}"/>
                  </a:ext>
                </a:extLst>
              </p:cNvPr>
              <p:cNvCxnSpPr>
                <a:cxnSpLocks/>
              </p:cNvCxnSpPr>
              <p:nvPr/>
            </p:nvCxnSpPr>
            <p:spPr>
              <a:xfrm flipV="1">
                <a:off x="-223334" y="-3023223"/>
                <a:ext cx="533765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D5CADF4-B15D-487D-8E34-7385F2F8597C}"/>
                  </a:ext>
                </a:extLst>
              </p:cNvPr>
              <p:cNvCxnSpPr>
                <a:cxnSpLocks/>
              </p:cNvCxnSpPr>
              <p:nvPr/>
            </p:nvCxnSpPr>
            <p:spPr>
              <a:xfrm>
                <a:off x="2843035" y="1554663"/>
                <a:ext cx="234624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84" name="Straight Connector 83">
              <a:extLst>
                <a:ext uri="{FF2B5EF4-FFF2-40B4-BE49-F238E27FC236}">
                  <a16:creationId xmlns:a16="http://schemas.microsoft.com/office/drawing/2014/main" id="{792A684F-0CB2-4E66-8C1E-4AF199A970ED}"/>
                </a:ext>
              </a:extLst>
            </p:cNvPr>
            <p:cNvCxnSpPr>
              <a:cxnSpLocks/>
            </p:cNvCxnSpPr>
            <p:nvPr/>
          </p:nvCxnSpPr>
          <p:spPr>
            <a:xfrm>
              <a:off x="5403657" y="4555814"/>
              <a:ext cx="219722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F88058C-29C2-4728-97C0-3ED98A31249B}"/>
                </a:ext>
              </a:extLst>
            </p:cNvPr>
            <p:cNvCxnSpPr>
              <a:cxnSpLocks/>
            </p:cNvCxnSpPr>
            <p:nvPr/>
          </p:nvCxnSpPr>
          <p:spPr>
            <a:xfrm>
              <a:off x="4596070" y="2593488"/>
              <a:ext cx="3004808" cy="357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49B8380-1BEE-4F50-83E5-E8C4279BE039}"/>
              </a:ext>
            </a:extLst>
          </p:cNvPr>
          <p:cNvGrpSpPr/>
          <p:nvPr/>
        </p:nvGrpSpPr>
        <p:grpSpPr>
          <a:xfrm>
            <a:off x="4347425" y="5847404"/>
            <a:ext cx="2872926" cy="1019901"/>
            <a:chOff x="3255179" y="5915507"/>
            <a:chExt cx="2872926" cy="1019901"/>
          </a:xfrm>
        </p:grpSpPr>
        <p:grpSp>
          <p:nvGrpSpPr>
            <p:cNvPr id="4" name="Group 3">
              <a:extLst>
                <a:ext uri="{FF2B5EF4-FFF2-40B4-BE49-F238E27FC236}">
                  <a16:creationId xmlns:a16="http://schemas.microsoft.com/office/drawing/2014/main" id="{4F2E6ECC-7362-41DF-80A2-A466A8DB746B}"/>
                </a:ext>
              </a:extLst>
            </p:cNvPr>
            <p:cNvGrpSpPr/>
            <p:nvPr/>
          </p:nvGrpSpPr>
          <p:grpSpPr>
            <a:xfrm>
              <a:off x="3255179" y="5915507"/>
              <a:ext cx="811603" cy="811603"/>
              <a:chOff x="3255179" y="5915507"/>
              <a:chExt cx="811603" cy="811603"/>
            </a:xfrm>
          </p:grpSpPr>
          <p:grpSp>
            <p:nvGrpSpPr>
              <p:cNvPr id="57" name="Group 56">
                <a:extLst>
                  <a:ext uri="{FF2B5EF4-FFF2-40B4-BE49-F238E27FC236}">
                    <a16:creationId xmlns:a16="http://schemas.microsoft.com/office/drawing/2014/main" id="{4BADF4E4-C9E0-43AE-849C-BE9752FE4280}"/>
                  </a:ext>
                </a:extLst>
              </p:cNvPr>
              <p:cNvGrpSpPr/>
              <p:nvPr/>
            </p:nvGrpSpPr>
            <p:grpSpPr>
              <a:xfrm>
                <a:off x="3255179" y="5915507"/>
                <a:ext cx="811603" cy="811603"/>
                <a:chOff x="3255179" y="5915507"/>
                <a:chExt cx="811603" cy="811603"/>
              </a:xfrm>
            </p:grpSpPr>
            <p:sp>
              <p:nvSpPr>
                <p:cNvPr id="40" name="Oval 39">
                  <a:extLst>
                    <a:ext uri="{FF2B5EF4-FFF2-40B4-BE49-F238E27FC236}">
                      <a16:creationId xmlns:a16="http://schemas.microsoft.com/office/drawing/2014/main" id="{B30E0E95-31C6-4C06-A9F0-0C4C5A3C7EBC}"/>
                    </a:ext>
                  </a:extLst>
                </p:cNvPr>
                <p:cNvSpPr/>
                <p:nvPr/>
              </p:nvSpPr>
              <p:spPr>
                <a:xfrm>
                  <a:off x="3255179" y="5915507"/>
                  <a:ext cx="811603" cy="811603"/>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4" name="Graphic 53" descr="Network with solid fill">
                  <a:extLst>
                    <a:ext uri="{FF2B5EF4-FFF2-40B4-BE49-F238E27FC236}">
                      <a16:creationId xmlns:a16="http://schemas.microsoft.com/office/drawing/2014/main" id="{FB63A605-7DC0-4912-8798-BB8C8E9473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79166" y="6131631"/>
                  <a:ext cx="396824" cy="396824"/>
                </a:xfrm>
                <a:prstGeom prst="rect">
                  <a:avLst/>
                </a:prstGeom>
              </p:spPr>
            </p:pic>
          </p:grpSp>
          <p:pic>
            <p:nvPicPr>
              <p:cNvPr id="52" name="Graphic 51" descr="Pause outline">
                <a:extLst>
                  <a:ext uri="{FF2B5EF4-FFF2-40B4-BE49-F238E27FC236}">
                    <a16:creationId xmlns:a16="http://schemas.microsoft.com/office/drawing/2014/main" id="{A4B4810F-D7C5-41B8-A6E5-6A782073DD0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97410" y="6119639"/>
                <a:ext cx="420808" cy="420808"/>
              </a:xfrm>
              <a:prstGeom prst="rect">
                <a:avLst/>
              </a:prstGeom>
            </p:spPr>
          </p:pic>
        </p:grpSp>
        <p:sp>
          <p:nvSpPr>
            <p:cNvPr id="75" name="TextBox 74">
              <a:extLst>
                <a:ext uri="{FF2B5EF4-FFF2-40B4-BE49-F238E27FC236}">
                  <a16:creationId xmlns:a16="http://schemas.microsoft.com/office/drawing/2014/main" id="{70D36E19-0018-4D9C-B0F3-1B72951EA189}"/>
                </a:ext>
              </a:extLst>
            </p:cNvPr>
            <p:cNvSpPr txBox="1"/>
            <p:nvPr/>
          </p:nvSpPr>
          <p:spPr>
            <a:xfrm>
              <a:off x="4082868" y="6012078"/>
              <a:ext cx="2045237" cy="923330"/>
            </a:xfrm>
            <a:prstGeom prst="rect">
              <a:avLst/>
            </a:prstGeom>
            <a:noFill/>
          </p:spPr>
          <p:txBody>
            <a:bodyPr wrap="square">
              <a:spAutoFit/>
            </a:bodyPr>
            <a:lstStyle/>
            <a:p>
              <a:r>
                <a:rPr lang="en-US" b="1">
                  <a:solidFill>
                    <a:srgbClr val="0070C0"/>
                  </a:solidFill>
                  <a:latin typeface="+mj-lt"/>
                </a:rPr>
                <a:t>*One class SVM           * </a:t>
              </a:r>
              <a:r>
                <a:rPr lang="en-US" b="1" err="1">
                  <a:solidFill>
                    <a:srgbClr val="0070C0"/>
                  </a:solidFill>
                  <a:latin typeface="+mj-lt"/>
                </a:rPr>
                <a:t>DBScan</a:t>
              </a:r>
              <a:endParaRPr lang="en-US" b="1">
                <a:solidFill>
                  <a:srgbClr val="0070C0"/>
                </a:solidFill>
                <a:latin typeface="+mj-lt"/>
              </a:endParaRPr>
            </a:p>
            <a:p>
              <a:endParaRPr lang="en-US" b="1">
                <a:solidFill>
                  <a:srgbClr val="0070C0"/>
                </a:solidFill>
                <a:latin typeface="+mj-lt"/>
              </a:endParaRPr>
            </a:p>
          </p:txBody>
        </p:sp>
      </p:grpSp>
      <p:sp>
        <p:nvSpPr>
          <p:cNvPr id="3" name="Slide Number Placeholder 2">
            <a:extLst>
              <a:ext uri="{FF2B5EF4-FFF2-40B4-BE49-F238E27FC236}">
                <a16:creationId xmlns:a16="http://schemas.microsoft.com/office/drawing/2014/main" id="{51CDDCFD-951F-4A0E-88BF-175B19E49614}"/>
              </a:ext>
            </a:extLst>
          </p:cNvPr>
          <p:cNvSpPr>
            <a:spLocks noGrp="1"/>
          </p:cNvSpPr>
          <p:nvPr>
            <p:ph type="sldNum" sz="quarter" idx="12"/>
          </p:nvPr>
        </p:nvSpPr>
        <p:spPr/>
        <p:txBody>
          <a:bodyPr/>
          <a:lstStyle/>
          <a:p>
            <a:fld id="{1A7587A4-45F4-4724-9847-38E67E90ECC5}" type="slidenum">
              <a:rPr lang="en-GB" smtClean="0"/>
              <a:t>7</a:t>
            </a:fld>
            <a:endParaRPr lang="en-GB"/>
          </a:p>
        </p:txBody>
      </p:sp>
    </p:spTree>
    <p:extLst>
      <p:ext uri="{BB962C8B-B14F-4D97-AF65-F5344CB8AC3E}">
        <p14:creationId xmlns:p14="http://schemas.microsoft.com/office/powerpoint/2010/main" val="292286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210C-88CB-41F7-9AD7-D85B603187C1}"/>
              </a:ext>
            </a:extLst>
          </p:cNvPr>
          <p:cNvSpPr>
            <a:spLocks noGrp="1"/>
          </p:cNvSpPr>
          <p:nvPr>
            <p:ph type="title"/>
          </p:nvPr>
        </p:nvSpPr>
        <p:spPr/>
        <p:txBody>
          <a:bodyPr/>
          <a:lstStyle/>
          <a:p>
            <a:r>
              <a:rPr lang="en-GB"/>
              <a:t>Summary</a:t>
            </a:r>
          </a:p>
        </p:txBody>
      </p:sp>
      <p:sp>
        <p:nvSpPr>
          <p:cNvPr id="6" name="TextBox 5">
            <a:extLst>
              <a:ext uri="{FF2B5EF4-FFF2-40B4-BE49-F238E27FC236}">
                <a16:creationId xmlns:a16="http://schemas.microsoft.com/office/drawing/2014/main" id="{5CA0B3B8-CFC7-4533-B778-5D83820C4FB4}"/>
              </a:ext>
            </a:extLst>
          </p:cNvPr>
          <p:cNvSpPr txBox="1"/>
          <p:nvPr/>
        </p:nvSpPr>
        <p:spPr>
          <a:xfrm>
            <a:off x="1040223" y="3655245"/>
            <a:ext cx="2226688" cy="707886"/>
          </a:xfrm>
          <a:prstGeom prst="rect">
            <a:avLst/>
          </a:prstGeom>
          <a:noFill/>
        </p:spPr>
        <p:txBody>
          <a:bodyPr wrap="square" rtlCol="0">
            <a:spAutoFit/>
          </a:bodyPr>
          <a:lstStyle/>
          <a:p>
            <a:pPr algn="ctr"/>
            <a:r>
              <a:rPr lang="en-GB" sz="2000">
                <a:solidFill>
                  <a:schemeClr val="bg1">
                    <a:lumMod val="65000"/>
                  </a:schemeClr>
                </a:solidFill>
              </a:rPr>
              <a:t>Problem description</a:t>
            </a:r>
          </a:p>
        </p:txBody>
      </p:sp>
      <p:sp>
        <p:nvSpPr>
          <p:cNvPr id="7" name="TextBox 6">
            <a:extLst>
              <a:ext uri="{FF2B5EF4-FFF2-40B4-BE49-F238E27FC236}">
                <a16:creationId xmlns:a16="http://schemas.microsoft.com/office/drawing/2014/main" id="{51DC1933-8D86-43DB-8EA0-BEB1A1DAD013}"/>
              </a:ext>
            </a:extLst>
          </p:cNvPr>
          <p:cNvSpPr txBox="1"/>
          <p:nvPr/>
        </p:nvSpPr>
        <p:spPr>
          <a:xfrm>
            <a:off x="3916579" y="3655245"/>
            <a:ext cx="1927515" cy="707886"/>
          </a:xfrm>
          <a:prstGeom prst="rect">
            <a:avLst/>
          </a:prstGeom>
          <a:noFill/>
        </p:spPr>
        <p:txBody>
          <a:bodyPr wrap="square" rtlCol="0">
            <a:spAutoFit/>
          </a:bodyPr>
          <a:lstStyle/>
          <a:p>
            <a:pPr algn="ctr"/>
            <a:r>
              <a:rPr lang="en-GB" sz="2000"/>
              <a:t>Feature selection</a:t>
            </a:r>
          </a:p>
        </p:txBody>
      </p:sp>
      <p:sp>
        <p:nvSpPr>
          <p:cNvPr id="8" name="TextBox 7">
            <a:extLst>
              <a:ext uri="{FF2B5EF4-FFF2-40B4-BE49-F238E27FC236}">
                <a16:creationId xmlns:a16="http://schemas.microsoft.com/office/drawing/2014/main" id="{77FC882F-EB3D-447A-B26F-90A7BC6E400A}"/>
              </a:ext>
            </a:extLst>
          </p:cNvPr>
          <p:cNvSpPr txBox="1"/>
          <p:nvPr/>
        </p:nvSpPr>
        <p:spPr>
          <a:xfrm>
            <a:off x="6493762" y="3655245"/>
            <a:ext cx="1927515" cy="707886"/>
          </a:xfrm>
          <a:prstGeom prst="rect">
            <a:avLst/>
          </a:prstGeom>
          <a:noFill/>
        </p:spPr>
        <p:txBody>
          <a:bodyPr wrap="square" rtlCol="0">
            <a:spAutoFit/>
          </a:bodyPr>
          <a:lstStyle/>
          <a:p>
            <a:pPr algn="ctr"/>
            <a:r>
              <a:rPr lang="en-GB" sz="2000" i="0" u="none" strike="noStrike" baseline="0">
                <a:solidFill>
                  <a:schemeClr val="bg1">
                    <a:lumMod val="65000"/>
                  </a:schemeClr>
                </a:solidFill>
                <a:latin typeface="Calibri" panose="020F0502020204030204" pitchFamily="34" charset="0"/>
              </a:rPr>
              <a:t>Algorithm Implementation</a:t>
            </a:r>
            <a:endParaRPr lang="en-GB" sz="2000">
              <a:solidFill>
                <a:schemeClr val="bg1">
                  <a:lumMod val="65000"/>
                </a:schemeClr>
              </a:solidFill>
            </a:endParaRPr>
          </a:p>
        </p:txBody>
      </p:sp>
      <p:sp>
        <p:nvSpPr>
          <p:cNvPr id="9" name="TextBox 8">
            <a:extLst>
              <a:ext uri="{FF2B5EF4-FFF2-40B4-BE49-F238E27FC236}">
                <a16:creationId xmlns:a16="http://schemas.microsoft.com/office/drawing/2014/main" id="{E7CD0A93-863A-428C-BA5A-D4A11874CF83}"/>
              </a:ext>
            </a:extLst>
          </p:cNvPr>
          <p:cNvSpPr txBox="1"/>
          <p:nvPr/>
        </p:nvSpPr>
        <p:spPr>
          <a:xfrm>
            <a:off x="9070944" y="3655245"/>
            <a:ext cx="1927515" cy="400110"/>
          </a:xfrm>
          <a:prstGeom prst="rect">
            <a:avLst/>
          </a:prstGeom>
          <a:noFill/>
        </p:spPr>
        <p:txBody>
          <a:bodyPr wrap="square" rtlCol="0">
            <a:spAutoFit/>
          </a:bodyPr>
          <a:lstStyle/>
          <a:p>
            <a:pPr algn="ctr"/>
            <a:r>
              <a:rPr lang="en-GB" sz="2000" i="0" u="none" strike="noStrike" baseline="0">
                <a:solidFill>
                  <a:schemeClr val="bg1">
                    <a:lumMod val="65000"/>
                  </a:schemeClr>
                </a:solidFill>
                <a:latin typeface="Calibri" panose="020F0502020204030204" pitchFamily="34" charset="0"/>
              </a:rPr>
              <a:t>Results</a:t>
            </a:r>
            <a:endParaRPr lang="en-GB" sz="2000">
              <a:solidFill>
                <a:schemeClr val="bg1">
                  <a:lumMod val="65000"/>
                </a:schemeClr>
              </a:solidFill>
            </a:endParaRPr>
          </a:p>
        </p:txBody>
      </p:sp>
      <p:pic>
        <p:nvPicPr>
          <p:cNvPr id="11" name="Graphic 10" descr="Question mark with solid fill">
            <a:extLst>
              <a:ext uri="{FF2B5EF4-FFF2-40B4-BE49-F238E27FC236}">
                <a16:creationId xmlns:a16="http://schemas.microsoft.com/office/drawing/2014/main" id="{1566DA87-0ADB-427B-8BCC-AAF13ECC82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486" y="2672891"/>
            <a:ext cx="828000" cy="828000"/>
          </a:xfrm>
          <a:prstGeom prst="rect">
            <a:avLst/>
          </a:prstGeom>
        </p:spPr>
      </p:pic>
      <p:pic>
        <p:nvPicPr>
          <p:cNvPr id="17" name="Graphic 16" descr="Clipboard Partially Checked with solid fill">
            <a:extLst>
              <a:ext uri="{FF2B5EF4-FFF2-40B4-BE49-F238E27FC236}">
                <a16:creationId xmlns:a16="http://schemas.microsoft.com/office/drawing/2014/main" id="{8EBEE029-6EB1-44B9-986A-43FDDABA95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0336" y="2672891"/>
            <a:ext cx="900000" cy="900000"/>
          </a:xfrm>
          <a:prstGeom prst="rect">
            <a:avLst/>
          </a:prstGeom>
        </p:spPr>
      </p:pic>
      <p:pic>
        <p:nvPicPr>
          <p:cNvPr id="19" name="Graphic 18" descr="Presentation with pie chart with solid fill">
            <a:extLst>
              <a:ext uri="{FF2B5EF4-FFF2-40B4-BE49-F238E27FC236}">
                <a16:creationId xmlns:a16="http://schemas.microsoft.com/office/drawing/2014/main" id="{B29DB236-F278-4AD8-895C-15B054345B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7387" y="2672891"/>
            <a:ext cx="972000" cy="972000"/>
          </a:xfrm>
          <a:prstGeom prst="rect">
            <a:avLst/>
          </a:prstGeom>
        </p:spPr>
      </p:pic>
      <p:pic>
        <p:nvPicPr>
          <p:cNvPr id="21" name="Graphic 20" descr="Workflow with solid fill">
            <a:extLst>
              <a:ext uri="{FF2B5EF4-FFF2-40B4-BE49-F238E27FC236}">
                <a16:creationId xmlns:a16="http://schemas.microsoft.com/office/drawing/2014/main" id="{808652E9-1A29-4375-80EE-63DEBE961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0861" y="2672891"/>
            <a:ext cx="936000" cy="936000"/>
          </a:xfrm>
          <a:prstGeom prst="rect">
            <a:avLst/>
          </a:prstGeom>
        </p:spPr>
      </p:pic>
      <p:sp>
        <p:nvSpPr>
          <p:cNvPr id="12" name="Rectangle 11">
            <a:extLst>
              <a:ext uri="{FF2B5EF4-FFF2-40B4-BE49-F238E27FC236}">
                <a16:creationId xmlns:a16="http://schemas.microsoft.com/office/drawing/2014/main" id="{9C796531-624E-47FC-950B-4EC1B2061AE4}"/>
              </a:ext>
            </a:extLst>
          </p:cNvPr>
          <p:cNvSpPr/>
          <p:nvPr/>
        </p:nvSpPr>
        <p:spPr>
          <a:xfrm>
            <a:off x="1245870"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77CDBF4-C8A5-4A07-BBD5-3B3A115D0591}"/>
              </a:ext>
            </a:extLst>
          </p:cNvPr>
          <p:cNvSpPr/>
          <p:nvPr/>
        </p:nvSpPr>
        <p:spPr>
          <a:xfrm>
            <a:off x="3923124"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4F53087-BBE5-4C9E-BABD-15F5E2852341}"/>
              </a:ext>
            </a:extLst>
          </p:cNvPr>
          <p:cNvSpPr/>
          <p:nvPr/>
        </p:nvSpPr>
        <p:spPr>
          <a:xfrm>
            <a:off x="6519925"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32A2F10-C4DD-4372-803F-75C9EC5BC03D}"/>
              </a:ext>
            </a:extLst>
          </p:cNvPr>
          <p:cNvSpPr/>
          <p:nvPr/>
        </p:nvSpPr>
        <p:spPr>
          <a:xfrm>
            <a:off x="9015793" y="2217420"/>
            <a:ext cx="1875187" cy="2503170"/>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B1CD0363-814A-4A2F-A5D3-08271FBD65B0}"/>
              </a:ext>
            </a:extLst>
          </p:cNvPr>
          <p:cNvSpPr>
            <a:spLocks noGrp="1"/>
          </p:cNvSpPr>
          <p:nvPr>
            <p:ph type="sldNum" sz="quarter" idx="12"/>
          </p:nvPr>
        </p:nvSpPr>
        <p:spPr/>
        <p:txBody>
          <a:bodyPr/>
          <a:lstStyle/>
          <a:p>
            <a:fld id="{1A7587A4-45F4-4724-9847-38E67E90ECC5}" type="slidenum">
              <a:rPr lang="en-GB" smtClean="0"/>
              <a:t>8</a:t>
            </a:fld>
            <a:endParaRPr lang="en-GB"/>
          </a:p>
        </p:txBody>
      </p:sp>
    </p:spTree>
    <p:extLst>
      <p:ext uri="{BB962C8B-B14F-4D97-AF65-F5344CB8AC3E}">
        <p14:creationId xmlns:p14="http://schemas.microsoft.com/office/powerpoint/2010/main" val="271300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2557-4455-41F7-9B43-588007990CFA}"/>
              </a:ext>
            </a:extLst>
          </p:cNvPr>
          <p:cNvSpPr>
            <a:spLocks noGrp="1"/>
          </p:cNvSpPr>
          <p:nvPr>
            <p:ph type="title"/>
          </p:nvPr>
        </p:nvSpPr>
        <p:spPr/>
        <p:txBody>
          <a:bodyPr/>
          <a:lstStyle/>
          <a:p>
            <a:r>
              <a:rPr lang="en-GB"/>
              <a:t>Pre-processing data</a:t>
            </a:r>
          </a:p>
        </p:txBody>
      </p:sp>
      <p:pic>
        <p:nvPicPr>
          <p:cNvPr id="3074" name="Picture 2">
            <a:extLst>
              <a:ext uri="{FF2B5EF4-FFF2-40B4-BE49-F238E27FC236}">
                <a16:creationId xmlns:a16="http://schemas.microsoft.com/office/drawing/2014/main" id="{5A51D11A-0ACD-4BF8-BC96-42C694469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69" y="2956671"/>
            <a:ext cx="6537294" cy="36177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00F018-2C88-43D1-8013-0543A6468746}"/>
              </a:ext>
            </a:extLst>
          </p:cNvPr>
          <p:cNvPicPr>
            <a:picLocks noChangeAspect="1"/>
          </p:cNvPicPr>
          <p:nvPr/>
        </p:nvPicPr>
        <p:blipFill>
          <a:blip r:embed="rId4"/>
          <a:stretch>
            <a:fillRect/>
          </a:stretch>
        </p:blipFill>
        <p:spPr>
          <a:xfrm>
            <a:off x="7817595" y="3180814"/>
            <a:ext cx="3118850" cy="3393606"/>
          </a:xfrm>
          <a:prstGeom prst="rect">
            <a:avLst/>
          </a:prstGeom>
        </p:spPr>
      </p:pic>
      <p:pic>
        <p:nvPicPr>
          <p:cNvPr id="7" name="Picture 6">
            <a:extLst>
              <a:ext uri="{FF2B5EF4-FFF2-40B4-BE49-F238E27FC236}">
                <a16:creationId xmlns:a16="http://schemas.microsoft.com/office/drawing/2014/main" id="{71795FE5-38B1-41AE-A5C4-B19D13C6B4D4}"/>
              </a:ext>
            </a:extLst>
          </p:cNvPr>
          <p:cNvPicPr>
            <a:picLocks noChangeAspect="1"/>
          </p:cNvPicPr>
          <p:nvPr/>
        </p:nvPicPr>
        <p:blipFill>
          <a:blip r:embed="rId5"/>
          <a:stretch>
            <a:fillRect/>
          </a:stretch>
        </p:blipFill>
        <p:spPr>
          <a:xfrm>
            <a:off x="7081856" y="919044"/>
            <a:ext cx="2199925" cy="2166998"/>
          </a:xfrm>
          <a:prstGeom prst="rect">
            <a:avLst/>
          </a:prstGeom>
        </p:spPr>
      </p:pic>
      <p:sp>
        <p:nvSpPr>
          <p:cNvPr id="8" name="TextBox 7">
            <a:extLst>
              <a:ext uri="{FF2B5EF4-FFF2-40B4-BE49-F238E27FC236}">
                <a16:creationId xmlns:a16="http://schemas.microsoft.com/office/drawing/2014/main" id="{01047887-351B-4133-9524-4D44BDD2C621}"/>
              </a:ext>
            </a:extLst>
          </p:cNvPr>
          <p:cNvSpPr txBox="1"/>
          <p:nvPr/>
        </p:nvSpPr>
        <p:spPr>
          <a:xfrm>
            <a:off x="838200" y="1447990"/>
            <a:ext cx="5985510" cy="923330"/>
          </a:xfrm>
          <a:prstGeom prst="rect">
            <a:avLst/>
          </a:prstGeom>
          <a:noFill/>
        </p:spPr>
        <p:txBody>
          <a:bodyPr wrap="square" rtlCol="0">
            <a:spAutoFit/>
          </a:bodyPr>
          <a:lstStyle/>
          <a:p>
            <a:pPr marL="285750" indent="-285750">
              <a:buFont typeface="Wingdings" panose="05000000000000000000" pitchFamily="2" charset="2"/>
              <a:buChar char="§"/>
            </a:pPr>
            <a:r>
              <a:rPr lang="en-GB"/>
              <a:t>Cleaning data (NAN/Null, Zeros, Min/ Max, formats, types) </a:t>
            </a:r>
          </a:p>
          <a:p>
            <a:pPr marL="285750" indent="-285750">
              <a:buFont typeface="Wingdings" panose="05000000000000000000" pitchFamily="2" charset="2"/>
              <a:buChar char="§"/>
            </a:pPr>
            <a:r>
              <a:rPr lang="en-GB"/>
              <a:t>Basic statistics</a:t>
            </a:r>
          </a:p>
          <a:p>
            <a:pPr marL="285750" indent="-285750">
              <a:buFont typeface="Wingdings" panose="05000000000000000000" pitchFamily="2" charset="2"/>
              <a:buChar char="§"/>
            </a:pPr>
            <a:r>
              <a:rPr lang="en-GB"/>
              <a:t>Distributions and correlations</a:t>
            </a:r>
          </a:p>
        </p:txBody>
      </p:sp>
      <p:pic>
        <p:nvPicPr>
          <p:cNvPr id="9" name="Picture 2">
            <a:extLst>
              <a:ext uri="{FF2B5EF4-FFF2-40B4-BE49-F238E27FC236}">
                <a16:creationId xmlns:a16="http://schemas.microsoft.com/office/drawing/2014/main" id="{6E412652-9D2E-4D07-A515-7861009438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2311" y="919044"/>
            <a:ext cx="2508987" cy="223332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76AF329-6D7A-4F68-9FD7-EB6C50691EF0}"/>
              </a:ext>
            </a:extLst>
          </p:cNvPr>
          <p:cNvSpPr>
            <a:spLocks noGrp="1"/>
          </p:cNvSpPr>
          <p:nvPr>
            <p:ph type="sldNum" sz="quarter" idx="12"/>
          </p:nvPr>
        </p:nvSpPr>
        <p:spPr/>
        <p:txBody>
          <a:bodyPr/>
          <a:lstStyle/>
          <a:p>
            <a:fld id="{1A7587A4-45F4-4724-9847-38E67E90ECC5}" type="slidenum">
              <a:rPr lang="en-GB" smtClean="0"/>
              <a:t>9</a:t>
            </a:fld>
            <a:endParaRPr lang="en-GB"/>
          </a:p>
        </p:txBody>
      </p:sp>
    </p:spTree>
    <p:extLst>
      <p:ext uri="{BB962C8B-B14F-4D97-AF65-F5344CB8AC3E}">
        <p14:creationId xmlns:p14="http://schemas.microsoft.com/office/powerpoint/2010/main" val="2216055974"/>
      </p:ext>
    </p:extLst>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3653</Words>
  <Application>Microsoft Office PowerPoint</Application>
  <PresentationFormat>Widescreen</PresentationFormat>
  <Paragraphs>591</Paragraphs>
  <Slides>34</Slides>
  <Notes>22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34</vt:i4>
      </vt:variant>
    </vt:vector>
  </HeadingPairs>
  <TitlesOfParts>
    <vt:vector size="48" baseType="lpstr">
      <vt:lpstr>Meiryo</vt:lpstr>
      <vt:lpstr>-apple-system</vt:lpstr>
      <vt:lpstr>Arial</vt:lpstr>
      <vt:lpstr>Calibri</vt:lpstr>
      <vt:lpstr>Calibri Light</vt:lpstr>
      <vt:lpstr>charter</vt:lpstr>
      <vt:lpstr>Helvetica Neue</vt:lpstr>
      <vt:lpstr>Inter</vt:lpstr>
      <vt:lpstr>Lato</vt:lpstr>
      <vt:lpstr>Linux Libertine</vt:lpstr>
      <vt:lpstr>NimbusRomNo9L-Regu</vt:lpstr>
      <vt:lpstr>Wingdings</vt:lpstr>
      <vt:lpstr>Office Theme</vt:lpstr>
      <vt:lpstr>Personalizar design</vt:lpstr>
      <vt:lpstr>PowerPoint Presentation</vt:lpstr>
      <vt:lpstr>PowerPoint Presentation</vt:lpstr>
      <vt:lpstr>PowerPoint Presentation</vt:lpstr>
      <vt:lpstr>Examples of features</vt:lpstr>
      <vt:lpstr>Summary</vt:lpstr>
      <vt:lpstr>Summary</vt:lpstr>
      <vt:lpstr>Problem description and tasks</vt:lpstr>
      <vt:lpstr>Summary</vt:lpstr>
      <vt:lpstr>Pre-processing data</vt:lpstr>
      <vt:lpstr>Feature selection</vt:lpstr>
      <vt:lpstr>Summary</vt:lpstr>
      <vt:lpstr>Neural Network</vt:lpstr>
      <vt:lpstr>Evaluation of the algorithm</vt:lpstr>
      <vt:lpstr>PowerPoint Presentation</vt:lpstr>
      <vt:lpstr>Evaluation of the algorithm</vt:lpstr>
      <vt:lpstr>Re sampling techniques for imbalanced data</vt:lpstr>
      <vt:lpstr>Evaluation of Neural Network (2/2)</vt:lpstr>
      <vt:lpstr>One class SVM</vt:lpstr>
      <vt:lpstr>DBScan</vt:lpstr>
      <vt:lpstr>Naive Bayes</vt:lpstr>
      <vt:lpstr>Naive Bayes</vt:lpstr>
      <vt:lpstr>Naive Bayes</vt:lpstr>
      <vt:lpstr>Decision Tree</vt:lpstr>
      <vt:lpstr>STRATEGIES TO HANDLE IMBALANCE</vt:lpstr>
      <vt:lpstr>Evaluation of the algorithm</vt:lpstr>
      <vt:lpstr>Evaluation cont’d</vt:lpstr>
      <vt:lpstr>Results from Decision Trees</vt:lpstr>
      <vt:lpstr>Extra Analysis - Imbalanced data</vt:lpstr>
      <vt:lpstr>Extra Analysis - Imbalanced data</vt:lpstr>
      <vt:lpstr>Results: Comparison of algorithms on imbalanced data</vt:lpstr>
      <vt:lpstr>Lessons learned and Conclusions</vt:lpstr>
      <vt:lpstr>Lessons learned and Conclusions</vt:lpstr>
      <vt:lpstr>Lessons learned and 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UNEMPLOYMENT AND CORRELATED INDICATORS  Comparison among BRIC countries</dc:title>
  <dc:creator>Fanti Coelho Lima Rachel (Student Com20)</dc:creator>
  <cp:lastModifiedBy>Fanti Coelho Lima Rachel (Student Com20)</cp:lastModifiedBy>
  <cp:revision>1</cp:revision>
  <dcterms:created xsi:type="dcterms:W3CDTF">2020-11-29T21:56:40Z</dcterms:created>
  <dcterms:modified xsi:type="dcterms:W3CDTF">2021-06-07T14:18:39Z</dcterms:modified>
</cp:coreProperties>
</file>